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 второстепенные члены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слова в предложении дружат и помогают друг другу.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предложение передаёт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каждое слово занимает своё место. Главные члены называют, о ком или о чём говорится и что происходит, а второстепенные члены добавляют важные подробности. Так речь становится ясной и живой.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 ком говорится в предложении, и отвечает на вопросы кто? что? Сказуемое сообщает, что делает подлежащее или что с ним происходит.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предложения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предложениях основа бывает совсем простой: Мальчик читает. Солнце светит. Именно она помогает сразу понять главный смысл высказывания.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487" y="1239180"/>
            <a:ext cx="185602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6533" y="2792871"/>
            <a:ext cx="212117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2682" y="1258030"/>
            <a:ext cx="218019" cy="1744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подлежащее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ком говорится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лицо, предмет или явление, о котором сообщается в предложении. Оно помогает понять, кто действует или о чём идёт речь.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подлежащему задают вопросы кто? или что? Это удобная подсказка для школьника: сначала ищем того, кто „главный герой“ предложения.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выражено существительным, но может быть и местоимением. Например, в предложениях Дети играют и Он рисует подлежащими будут дети и он.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показывает действие или состояние подлежащего. Оно отвечает на вопросы что делает? что делают? что делал? что будет делать?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сказуемое выражено глаголом. В предложениях Птица поёт и Ребята смеются именно оно сообщает, что происходит и как развивается мысль.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подлежащее и сказуемое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главную мысль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предложение и подумай, о ком или о чём оно рассказывает. Это поможет найти слово, с которого начинается поиск основы.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спроси, что делает этот предмет или кто. Слово с ответом будет сказуемым. В предложении Ученики решают задачу это ученики и решают.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Задать вопрос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найденному слову задай вопрос кто? или что?. Так определяется подлежащее — слово, которое называет главного героя или предмет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13" y="1925990"/>
            <a:ext cx="25065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1038" y="1955690"/>
            <a:ext cx="3435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5013" y="1955690"/>
            <a:ext cx="343500" cy="27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могут указывать место или время действия. Они отвечают на вопросы где? когда? и помогают представить событие точнее.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называть признак предмета, делая описание ярче. Без таких слов предложение остаётся понятным, но звучит гораздо беднее.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уточняют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члены дополняют главные слова и сообщают новые сведения. Благодаря им речь становится не только правильной, но и более интересной.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Весёлые дети играют на площадке слова весёлые и на площадке добавляют нужные подробности. Сразу видно и настроение, и место игры.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обозначает признак предмета и отвечает на вопросы какой? какая? какое? какие? Обычно оно связано с существительным и помогает точнее описать предмет.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Синее небо светлеет слово синее — это определение. Такие слова делают речь ярче, а картину в воображении — заметнее.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предмет, на который направлено действие. Оно часто отвечает на вопросы косвенных падежей и помогает понять, что именно сделали или взяли.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Маша читает книгу слово книгу — дополнение. Без него мысль была бы слишком короткой, как рассказ без последней детали.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связано со сказуемым и чаще всего указывает на объект действия. Оно уточняет смысл и делает предложение более полным и понятным.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легко найти, если спросить: что? кого? чему? кому? Их удобно искать после главного действия, как маленькие подсказки-следопыты.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показывает, где, когда, как или почему происходит действие. Оно отвечает на вопросы где? когда? как? куда? откуда? и помогает увидеть картину события.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Дети гуляют вечером во дворе слова вечером и во дворе — обстоятельства. С ними рассказ становится точнее и словно оживает перед глазами.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главной мысли к уточняющим словам рождается полное предложение.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предложения и смысл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предложения несут его главную мысль. Подлежащее называет того, о ком говорится, а сказуемое сообщает, что он делает или что с ним происходит.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не заменяют основу, а только помогают ей. Они добавляют важные подробности: какой предмет, где происходит действие и как оно совершается.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Маленький щенок громко лает основа — щенок лает. Слова маленький и громко уточняют признак и действие, поэтому картина становится живее и понятнее.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с разным составом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Дождливое утро
</a:t>
            </a:r>
            <a:pPr algn="ctr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идёт — это короткое предложение, в котором слышна только главная мысль. Оно звучит просто и ясно. Но если сказать: Сильный дождь идёт весь вечер, сразу появляется больше подробностей и настроение непогоды.
</a:t>
            </a:r>
            <a:endParaRPr lang="en-US" sz="1166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мысль по-разному
</a:t>
            </a:r>
            <a:pPr algn="ctr" indent="0" marL="0">
              <a:lnSpc>
                <a:spcPct val="100000"/>
              </a:lnSpc>
              <a:buNone/>
            </a:pPr>
            <a:r>
              <a:rPr lang="en-US" sz="4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сообщение можно сделать совсем кратким или более полным. В первом варианте мы узнаём только факт. Во втором варианте добавляются признак и время, и предложение начинает рисовать маленькую картинку.
</a:t>
            </a:r>
            <a:endParaRPr lang="en-US" sz="1127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помогают увидеть сцену
</a:t>
            </a:r>
            <a:pPr algn="ctr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предложение удобно, когда нужно описать событие точнее. Оно помогает представить, какой дождь идёт, как долго он продолжается и что происходит вокруг. Поэтому текст звучит ярче и понятнее.
</a:t>
            </a:r>
            <a:endParaRPr lang="en-US" sz="11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989" y="1090878"/>
            <a:ext cx="107174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7998" y="3096535"/>
            <a:ext cx="150043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237" y="1090878"/>
            <a:ext cx="171478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члены предложения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того, о ком говорится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слово, которое называет героя или главный предмет мысли. От него легче задавать вопросы и понимать, кто выполняет действие в предложении.
</a:t>
            </a:r>
            <a:endParaRPr lang="en-US" sz="1275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ищут слово, которое показывает, что происходит. Сказуемое отвечает на вопросы что делает? что делают? и обычно сообщает самый важный смысловой шаг.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может меняться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слова не всегда стоят по порядку: подлежащее не обязано быть первым. Но основа предложения остаётся прежней, даже если слова переставить.
</a:t>
            </a:r>
            <a:endParaRPr lang="en-US" sz="1275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удобнее искать по вопросам от главных слов. Так легче понять, где место, время или признак, и не перепутать их с основой.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предложения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 помогает лучше понимать текст и не терять главную мысль. Когда видно, кто что делает, читать и пересказывать становится намного легче.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полезно и для письма: ученик замечает, где пропущено важное слово, а где предложение можно сделать точнее. Ошибок становится меньше, а речь — аккуратнее.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такой разбор учит внимательно относиться к каждому слову. Постепенно ребёнок начинает увереннее строить фразы и чувствовать, как слова дружат между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детской речи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Каша с утра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мама сварила кашу — совсем обычная, но очень тёплая картина из жизни ребёнка. Здесь сразу понятно, кто действовал, что сделал и когда это произошло. Одно короткое предложение умеет передать и действие, и домашний уют.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у тропинки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лесной тропинки вырос гриб. Сначала мы узнаём главное событие: гриб вырос. Потом замечаем, где именно это случилось, и место сразу делает картину более живой. Такое предложение легко представить даже без рисунка.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 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весело бегают во дворе после уроков. В предложении есть главный смысл и несколько уточнений, поэтому оно похоже на маленькую зарисовку. Ребёнку легко узнать в нём привычный день и знакомое место.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3 класса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подлежащее. Спроси: кто? или что? Это слово называет того, о ком говорится в предложении, и помогает увидеть его главную мысль.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найди сказуемое. Спроси: что делает? что делают? что происходит? Оно показывает действие или состояние и вместе с подлежащим образует основу.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трудно, читай предложение медленно и задавай вопросы по порядку. Тогда слова перестанут путаться, а разбор станет спокойным и понятным.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 на остальные слова. Они отвечают на вопросы где? когда? какой? что? и уточняют смысл, не заменяя главные члены.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члена обычно образуют основу предложения.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несут главную мысль, а остальные слова помогают уточнить её. Поэтому короткое предложение звучит просто, а распространённое — как маленький рассказ.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каркас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похожи на крепкий каркас дома: без них всё рассыпается. Сначала нужно найти подлежащее и сказуемое, потому что именно они держат смысл предложения.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главные и второстепенные члены
</a:t>
            </a:r>
            <a:endParaRPr lang="en-US" sz="2723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помощников по вопросам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добавлять слова-помощники. Они отвечают на вопросы и делают фразу точнее. Если идти по шагам, разбор получается быстрым и совсем не страшным.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 и вся грамматика!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несут главную мысль предложения, а второстепенные члены добавляют нужные подробности. Если уметь находить их по вопросам, русский язык становится гораздо понятнее.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2026-05-21T11:48:52Z</dcterms:created>
  <dcterms:modified xsi:type="dcterms:W3CDTF">2026-05-21T11:48:52Z</dcterms:modified>
</cp:coreProperties>
</file>