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размещение населения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на Земле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географии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быстро растет, а люди заселяют планету неравномерно. География помогает понять, где живут миллиарды людей, почему одни территории переполнены, а другие почти пусты.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 масштаб изменений населения мира и помогает сравнивать страны, регионы и континенты.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мира, 2024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8,1 млрд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живет на Земле по оценке ООН в 2024 году.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 материкам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Азию отличает особенно высокая концентрация населения, а Океания остается самым малонаселенным регионом мира.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жителей Земли сосредоточена в Азии; остальные материки занимают значительно меньшие доли.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Prospects, 2024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на карте мира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зоны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выделяются Южная и Восточная Азия, Западная Европа и восток США. Здесь много крупных городов, рабочих мест и удобных транспортных связей, поэтому население сосредоточено очень плотно.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и холодные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Гренландия, север Канады и внутренняя часть Австралии заселены крайне слабо. В этих районах людям мешают холод, засуха, большие расстояния и нехватка удобных для жизни участков.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деятельность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тоже относится к малонаселенным районам, хотя она не холодная. Слабое заселение связано с трудной доступностью, влажным климатом, густыми лесами и ограниченными возможностями для массового строительства и транспорта.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населения: сравнение территорий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плотность населения зависит не только от площади страны, но и от условий жизни, транспорта и хозяйственного освоения.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плотность характерна для небольших и хорошо освоенных территорий, а наиболее низкая — для больших и суровых по климату стран.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национальная статистика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живет больше всего людей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самых населенных стран мира. Большая часть людей живет в крупных городах и густонаселенных равнинах, где развиты промышленность, торговля и транспорт.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сосредоточены огромные городские агломерации, мощная промышленность и порты. Именно поэтому население распределено очень неравномерно и особенно густо на востоке.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крупных городов, портов и транспортных узлов. Население сильнее всего сосредоточено на побережьях и в районах с развитой экономикой и услугами.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 Пакистан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быстро растут по численности населения. Жители в основном тяготеют к городам, долинам рек и районам, где проще найти работу и получить услуги.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и Бразилия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города, порты и промышленные центры делают эти страны важными точками расселения. Они заметно влияют на общую картину населения не только в своих регионах, но и в мире.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места для 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хозяйственные и транспортные условия влияют на размещение населения.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размещения населения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там, где есть реки, озера и ровные территории. Такие места удобнее для строительства домов, дорог, полей и городов, поэтому плотность населения здесь обычно выше.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Теплый, но не слишком жаркий климат облегчает жизнь и хозяйственную деятельность. В районах с суровыми морозами, сильной засухой или постоянной жарой людей значительно меньше.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высокогорья, полярные области и влажные экваториальные леса заселены слабее. Там сложнее строить дороги, вести сельское хозяйство и обеспечивать людей водой и ресурсами.
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притяжения населения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заводы, офисы, магазины, больницы и школы. Поэтому люди переезжают туда, где больше возможностей для учебы, карьеры и 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столиц, портов и промышленных центров возникают большие городские районы. Они соединяют несколько населенных пунктов в единую систему с общим рынком труда и транспорта.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мегаполисы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Дели, Шанхай, Мехико и Сан-Паулу входят в число крупнейших городских районов мира. В них особенно заметно, как население концентрируется в одном пространстве.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городских жителей увеличивается, потому что города притягивают людей из сельской местности и из других стран. Это усиливает плотность застройки и нагрузку на инфраструктуру.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урбанизации связано с развитием промышленности, услуг и транспортных узлов, которые притягивают население и меняют облик территорий.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горожан быстро растет: мир все сильнее концентрируется в городах, а сельское население постепенно сокращается.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оценка за 2024 год и прогноз до 2050 года.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естественный прирост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стране рождается много детей, численность населения растет быстрее. Высокая рождаемость особенно заметна там, где население молодое и семьи обычно больше.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возникает, когда рождается больше людей, чем умирает. Если показатели почти равны или смертность выше, население не увеличивается.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смертность, тем больше людей остается в населении. На этот показатель влияют медицина, питание, условия жизни и доступ к чистой воде.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Восточной Азии прирост часто мал, а в ряде стран Африки он выше. Поэтому потребности в школах, жилье и работе меняются по-разному.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их влияние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переезды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из сел в города и между регионами одной страны. Так они ищут учебу, работу и более удобные условия жизни, а крупные города быстро растут.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миграции связаны с пересечением границ. Чаще всего люди уезжают из менее благополучных мест в страны с большими возможностями, безопасностью и стабильной экономикой.
</a:t>
            </a:r>
            <a:endParaRPr lang="en-US" sz="1298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отъезда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нередко вызваны бедностью, конфликтами, засухой или нехваткой работы. Миграция помогает людям приспособиться к трудным условиям и снизить риски для семьи.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меняют численность населения, возрастную структуру и культурный состав городов. Они могут усиливать развитие одних районов и ослаблять другие.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 и слабо заселенные территории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плотность населения особенно высокая, а где очень низкая, и кратко указывает причины таких различий.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связаны с удобными для жизни и хозяйства районами, а самые низкие — с холодом, засухой и труднодоступностью.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обобщение по физической карте мира и демографическим данным.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плотности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большой площади страны могут быть заселены очень по-разному: важны не размеры, а удобство природных и хозяйственных условий.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обычно сочетается с теплыми равнинами и сильной хозяйственной освоенностью, а низкая — с суровым климатом и слабой заселенностью.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национальная статистика; значения округлены.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концентрируется в отдельных районах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дельты и морские берега удобны для жизни, сельского хозяйства и торговли. Поэтому вокруг них издавна формируются крупные поселения и города.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заводы, порты, добыча ресурсов и рынки труда, легче найти работу. Это притягивает людей и ускоряет рост населенных пунктов.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Перекрестки дорог, железных дорог и авиалиний делают территорию доступной. Чем проще добраться до места, тем быстрее оно заселяется и развивается.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заселён город, тем острее становятся нехватка пространства, пробки, загрязнение воздуха и рост цен на землю.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2024 год.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Земли уже живут в городах, поэтому нагрузка на жильё, транспорт, школы и больницы быстро возрастает.
</a:t>
            </a:r>
            <a:endParaRPr lang="en-US" sz="22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размещение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экономики, транспорта и численности населения меняет расселение людей.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Земли уже превысила 8 миллиардов человек и продолжает увеличиваться, хотя темпы роста в разных регионах заметно отличаются.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неравномерно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заселены очень густо, а другие почти пусты. Это хорошо видно при сравнении Азии, Европы, пустынь и северных районов.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дают больше работы, услуг и транспорта, поэтому именно они становятся главными центрами концентрации населения.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вода, рельеф, экономика и миграции вместе определяют, где людям легче жить, работать и развивать хозяйство.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размещение населения показывают, как люди приспосабливаются к разным условиям и меняют территорию. Эти знания нужны для планирования городов, дорог, жилья и ресурсов.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2026-06-02T14:15:59Z</dcterms:created>
  <dcterms:modified xsi:type="dcterms:W3CDTF">2026-06-02T14:15:59Z</dcterms:modified>
</cp:coreProperties>
</file>