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эволюция в развитии биосферы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эволюция формировала живую оболочку Земли на протяжении миллиардов лет.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живая оболочка Земли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это не только пространство жизни, но и результат её длительного изменения. На этом фоне эволюция становится ключом к пониманию происхождения видов, экосистем и современного биоразнообразия.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биосфера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жизни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атмосферу, гидросферу и верхнюю часть литосферы, где возможны жизнь и обмен веществ. Это не статичная оболочка, а постоянно меняющаяся система.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процесс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жизни и история биосферы тесно связаны: новые признаки, виды и формы взаимодействий постепенно перестраивают весь живой покров планеты.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изменений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меняет отдельные популяции, затем сообщества и целые экосистемы. В результате биосфера усложняется, а её структура становится более разнообразной и устойчивой.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организмов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влияют на состав воздуха, воды и почв, а также на круговороты углерода, азота и воды. Поэтому биосфера формируется под действием самой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шкалы изменений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популяциях идут быстрее, чем перестройка всей биосферы, но именно они создают её долгую историю.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уровень организации, тем медленнее накапливаются заметные последствия эволюции.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шкала, составлено по материалам школьного курса биологии
</a:t>
            </a:r>
            <a:endParaRPr lang="en-US" sz="121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эволюции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сохраняет удачные признаки и передаёт их потомкам через генетический материал. Без этого эволюция не могла бы накапливать изменения от поколения к поколению.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создаёт разнообразие признаков: появляются новые варианты генов, сочетания признаков и особенности строения. Именно из этого разнообразия отбор «выбирает» наиболее успешные сочетания.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различий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отбор, дрейф генов и миграции популяций меняют частоты признаков. Вместе они определяют, какие особенности сохраняются, усиливаются или исчезают во времени.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Движущие силы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изменчивость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634012" y="176374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ДНК потомки получают наследственную информацию, поэтому признаки не возникают заново в каждом поколении. Это делает эволюцию непрерывным процессом, а не набором случайных разовых изменений.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34012" y="143630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признаков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4012" y="417639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особями позволяют популяции реагировать на перемены среды. Если бы все организмы были одинаковыми, естественный отбор не мог бы закреплять полезные признаки.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34012" y="384895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эволюции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34012" y="2970074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 рекомбинация создают новые сочетания генов, а условия среды усиливают или ослабляют их проявление. Так возникает материал, на котором может работать отбор.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34012" y="2642625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изменчивости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естественного отбора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94530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действует не по абстрактной «силе», а по соответствию признака среде. Полезными оказываются те особенности, которые увеличивают шанс выжить и оставить потомство именно в данных условиях.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99575" y="161785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39175" y="304435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окраска, устойчивость к холоду, экономный обмен веществ и быстрые реакции помогают организмам лучше использовать ресурсы и избегать опасностей. Признаки оцениваются только в контексте среды.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39175" y="271690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приспособлений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1299575" y="4159875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означает успех в передаче генов следующему поколению. Поэтому внешний вид или размеры сами по себе ничего не доказывают: решает эффективность размножения.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1299575" y="3832426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приспособленность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новому виду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 из одной популяции возникают две независимые линии.
</a:t>
            </a:r>
            <a:endParaRPr lang="en-US" sz="15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экосистем и сообществ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сообществах виды конкурируют за свет, пищу, пространство и партнёров. Такие взаимодействия меняют направление отбора и заставляют популяции приспосабливаться к новым условиям.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сообществ идёт не по отдельности, а как система взаимных изменений. Поэтому биоразнообразие формируется одновременно на уровне отдельных видов и целых экосистем.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цепи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связи объединяют производителей, потребителей и редуцентов в единую сеть. Если исчезает один вид, последствия распространяются по всей цепи питания.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и жертва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жертвы влияют друг на друга в ходе длительной коэволюции. Изменение скорости, защиты или поведения одного вида вызывает ответные изменения у другого.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в устойчивости экосистемы играет не один вид, а их взаимосвязанная сеть.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6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элемента обычно выделяют в экологической нише вида.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экологии и биологии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формы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634012" y="176374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организмы были крайне простыми: одна клетка выполняла все жизненные функции. Они существовали в водной среде, где химические реакции шли устойчивее и жизнь была защищена от резких внешних воздействий.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34012" y="143630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Простейшая организация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4012" y="417639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жизни стало не единичным событием, а началом длительного процесса. С этого момента биосфера стала развиваться как система, в которой живые организмы и планета постоянно воздействуют друг на друга.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34012" y="384895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биосферы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34012" y="2970074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ранние микробные сообщества начали влиять на круговорот веществ. Они изменяли состав древних океанов, участвовали в накоплении минералов и постепенно подготовили среду для более сложных форм жизни.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34012" y="2642625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среды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кислородная революция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стал источником свободного кислорода и изменил химический состав атмосферы, создав условия для новых типов обмена веществ.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содержания кислорода сделал возможным аэробное дыхание и защиту от ультрафиолета, что резко расширило эволюционные возможности живых организмов.
</a:t>
            </a:r>
            <a:endParaRPr lang="en-US" sz="1414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школьного курса биологии и общей палеобиологии; значения условные.
</a:t>
            </a:r>
            <a:endParaRPr lang="en-US" sz="12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и усложнение жизни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колоний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многоклеточные формы возникли, когда клетки начали объединяться ради совместного существования. Это позволило разделить функции между клетками и повысить устойчивость организма.
</a:t>
            </a:r>
            <a:endParaRPr lang="en-US" sz="1104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появилась специализация: одни клетки отвечали за питание, другие — за движение, защиту или размножение. Так сформировались ткани и органы, а строение организмов стало сложнее.
</a:t>
            </a:r>
            <a:endParaRPr lang="en-US" sz="1105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организмов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строения привело к росту размеров и разнообразия животных и растений. Новые формы заняли больше экологических ниш и сделали пищевые сети биосферы более разветвлёнными.
</a:t>
            </a:r>
            <a:endParaRPr lang="en-US" sz="10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919" y="1298025"/>
            <a:ext cx="2716161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5077" y="1933025"/>
            <a:ext cx="2486505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Наземная среда требовала прочной опоры и защиты от потери влаги. У растений появились покровные ткани, кутикула и проводящие системы, а у животных — более эффективные органы движения.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5077" y="1410275"/>
            <a:ext cx="2075409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защита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08077" y="19330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содержит больше кислорода, но для его использования нужны специальные органы дыхания. У наземных животных развились лёгкие или трахейные системы, а у растений — приспособления для газообмена.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308077" y="14102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на суше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5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вдали от воды стало серьёзным вызовом. Поэтому возникли семена, пыльца, внутреннее оплодотворение и другие механизмы, снизившие зависимость от влажной среды.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55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способы размножения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308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 открыло множество новых ниш и усилило взаимодействия между организмами. Конкуренция, опыление, расселение и хищничество сделали наземные экосистемы особенно разнообразными.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308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экосистемы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Вымирания и перезапуск биосферы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крупного кризиса выживали не случайные единичные виды, а группы с признаками, которые помогали быстро занять освобождённые экологические ниши.
</a:t>
            </a:r>
            <a:endParaRPr lang="en-US" sz="1509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Вымирания не только сокращали биоразнообразие, но и создавали условия для последующего скачка эволюции и появления новых доминирующих групп.
</a:t>
            </a:r>
            <a:endParaRPr lang="en-US" sz="1561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обобщённым данным палеобиологии; значения условные и используются для наглядности.
</a:t>
            </a:r>
            <a:endParaRPr lang="en-US" sz="11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разнообразия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виды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изоляция и ограниченные ресурсы ускоряют расхождение популяций. Поэтому там часто возникают эндемичные виды, которых нет больше нигде на Земле.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 воде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водоёмах рыбы встречаются в разных глубинах, при разной пище и течении. Это приводит к множеству адаптаций, связанных с формой тела, окраской и способом питания.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ниш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свободная экологическая ниша, потомки одного предка начинают быстро расходиться по признакам. Так формируется множество близкородственных видов, приспособленных к разным условиям.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Радиция млекопитающих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исчезновения динозавров млекопитающие получили больше пространства для расселения. За сравнительно короткое время они заняли разные среды и образовали множество форм.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групп организмов помогает увидеть общие закономерности происхождения и изменения видов во времени.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палеонтологии, анатомии и генетики совпадают, это убедительно подтверждает общность происхождения живых организмов.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 и эволюционной биологии.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как результат истории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предками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виды не возникают изолированно: их признаки формируются в длинной цепи предковых изменений. Поэтому любое современное сообщество несёт следы древнего эволюционного пути.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кризисов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Фауна и флора несут память о прошлых кризисах. После вымираний и климатических сдвигов биосфера перестраивалась, но сохраняла преемственность между старыми и новыми группами.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миграций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организмов по материкам и островам отражает миграции, изоляцию и расселение. География биоты помогает восстановить историю континентов и древних условий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200" y="1480811"/>
            <a:ext cx="3958800" cy="3301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влияние на эволюцию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854936" y="177495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применение антибиотиков и пестицидов создаёт сильное избирательное давление. Выживают особи с наследственной устойчивостью, а их потомки быстро распространяются в популяции.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54936" y="156110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отбор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54936" y="3485332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смещает сроки цветения, миграции и размножения. Виды, которые не успевают приспособиться или переместиться, теряют численность и могут исчезнуть локально.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54936" y="3271480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условий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8980" y="263013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Дороги, города и распаханные территории разрывают прежние ареалы. Изолированные группы обмениваются генами хуже, а значит, различия между ними накапливаются быстрее.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88980" y="241627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сред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8980" y="4340510"/>
            <a:ext cx="38268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откликаются вредители, патогены, сорные растения и мелкие животные. Их короткий жизненный цикл позволяет эволюции идти заметно быстрее, чем у крупных организмов.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88980" y="4126658"/>
            <a:ext cx="38268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адаптация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 движении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показывает, что биосфера — не статичный фон, а живая система, которая непрерывно меняется. Наследственность, отбор и случайность формируют её прошлое, настоящее и будущие преобразования.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2026-07-26T09:53:03Z</dcterms:created>
  <dcterms:modified xsi:type="dcterms:W3CDTF">2026-07-26T09:53:03Z</dcterms:modified>
</cp:coreProperties>
</file>