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«Повести покойного Ивана Петровича Белкина»: Пушкин и мир короткой прозы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повестей Пушкина (1831): честь, любовь, случай, различия и семья — в простых сюжетах и живой речи.
</a:t>
            </a:r>
            <a:endParaRPr lang="en-US" sz="288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сборник и почему он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1830 года в Болдине Пушкин написал цикл повестей и издал его анонимно — от имени вымышленного Ивана Петровича Белкина. Приём «подлинных записок» усилил доверие к рассказам и закрепил новый, реалистический взгляд на обычного человека.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3215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744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7759" y="2057985"/>
            <a:ext cx="509053" cy="5090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72259" y="2057985"/>
            <a:ext cx="509053" cy="50905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цикл и как устроен сборник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сословия и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дворян, офицеров и мелких чиновников, а также жителей уездного города и деревни. За счёт этого читатель видит, как похожие чувства по-разному проявляются у разных людей.
</a:t>
            </a:r>
            <a:endParaRPr lang="en-US" sz="1136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самостоятельных повестей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 входят «Выстрел», «Метель», «Гробовщик», «Станционный смотритель» и «Барышня-крестьянка». У каждой повести свой сюжет и герои, а вместе они складываются в целостную картину эпохи.
</a:t>
            </a:r>
            <a:endParaRPr lang="en-US" sz="1070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«разговорный»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повестей опирается на простую речь и естественные диалоги. Повествование будто ведётся по-человечески: без лишних объяснений, но с вниманием к тому, что происходит «здесь и сейчас».
</a:t>
            </a:r>
            <a:endParaRPr lang="en-US" sz="1070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важнее громких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историях решающим становится один поворот: ошибка, ожидание, случайная встреча или чья-то смелость. Пушкин показывает, как поступок запускает цепочку последствий.
</a:t>
            </a:r>
            <a:endParaRPr lang="en-US" sz="1173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Героев двигают честь, любовь, обида, сочувствие и страх. Даже когда события выглядят повседневными, Пушкин подводит к мысли о том, как человек отвечает за свои решения.
</a:t>
            </a:r>
            <a:endParaRPr lang="en-US" sz="11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повестей и их главные 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каждая повесть имеет «свой» нерв, внутри почти всегда есть и другой оттенок: например, тревога рядом с комизмом.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разнообразие цикла: Пушкин меняет эмоциональный тон, но сохраняет интерес к характеру и причинам поступков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ведущих мотивов по текстам повестей «Повести Белкина» (1831), схематическое распределение.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Вымышленный автор и ощущение подлинности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Петрович Белкин не является настоящим автором сборника: это образ, созданный Пушкиным. Белкин показан как провинциальный помещик, который «записывает» услышанные истории, словно перед нами реальные свидетельства.
</a:t>
            </a:r>
            <a:endParaRPr lang="en-US" sz="1145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«Найденные записки» вместо отвлечённых историй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воспринимать повести как рассказы из жизни, а не как отвлечённые литературные игры. «Найденные записки» делают круг тем понятным: честь, любовь, семейные чувства и трудности повседневности.
</a:t>
            </a:r>
            <a:endParaRPr lang="en-US" sz="1124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Петрович Белкин как литературная маска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«Выстрел»: честь, гордость и долгое ожидание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Сильвио — офицер, который не может забыть обиду. Его главная сила — выдержка, но она же превращается в опасное ожидание: герой ищет момент, чтобы восстановить «потерпевшую» честь.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развивается вокруг дуэли и отложенного выстрела. Пушкин показывает, как одно чувство способно растянуть время и подчинить человеку каждую мысль — от деталей разговора до решения «сейчас или позже».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истории особенно важен нравственный выбор: Сильвио не просто мстит, он испытывает внутренний конфликт. От того, как герой поступит, зависит и смысл его гордости, и его человеческая цена.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«Метель»: случай меняет судьбу героев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метель и потеря ориентиров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сильной метели герои оказываются в путанице. Ошибка на дороге нарушает договорённости, и тайные намерения начинают распадаться, как будто их «перепутало» нечто большее.
</a:t>
            </a:r>
            <a:endParaRPr lang="en-US" sz="1104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Намерения и планы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герои строят планы, надеясь, что всё пойдёт по их воле. Но зимняя дорога уже намекает на возможные сбои: впереди метель и опасность ошибок.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тревоги к счастливому финалу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события, тем сильнее тревога и ирония. Но в итоге история не обрывается трагедией: случай приводит героев к счастливому завершению.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Тайное венчание и неожиданная путаница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тайное венчание, однако обстоятельства складываются так, что решения переплетаются с чужими судьбами. Случай превращает ситуацию в сложную загадку, где никто не понимает всего сразу.
</a:t>
            </a:r>
            <a:endParaRPr lang="en-US" sz="11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4778" y="1935209"/>
            <a:ext cx="243507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цикла и их 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стоит в центре повестей и какую роль его характер играет в развитии событий?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повестях характер героя — не фон, а двигатель сюжета. Сильвио и Владимир по-разному реагируют на обиду и случай; Вырин показывает боль, а Лиза — активность и инициативу.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героям и их роли в «Повестях Белкина» (1831).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2475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8323" y="2057985"/>
            <a:ext cx="493146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«Гробовщик»: смешное и страшное рядом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фантастическое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возникает эпизод с «гостями», который напоминает о странном и пугающем. Сюжет сталкивает реальность профессии с неожиданным испытанием: герой вынужден иначе взглянуть на свою совесть.
</a:t>
            </a:r>
            <a:endParaRPr lang="en-US" sz="107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Будничная работа и расчёт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Адриан Прохоров занят делом и привычными подсчётами, думает о выгоде и устойчивости. Однако за обычными заботами быстро появляется напряжение — как будто тишина вокруг становится тревожной.
</a:t>
            </a:r>
            <a:endParaRPr lang="en-US" sz="1166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как главный внутренний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страх рождается не только из внешних событий. Важнее то, как человек относится к своему делу и людям: в повести совесть становится тем самым «двигателем» переживаний героя.
</a:t>
            </a:r>
            <a:endParaRPr lang="en-US" sz="1106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рядом с беспокойством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Комические детали постоянно соседствуют с тревожными моментами. Благодаря этому читатель чувствует двойной эффект: вроде бы смешно, но одновременно становится не по себе от человеческих слабостей.
</a:t>
            </a:r>
            <a:endParaRPr lang="en-US" sz="11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«Станционного смотрителя»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показанная в схеме повествования.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героя подчеркивает, как легко человек с неприметной должностью остается без защиты.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описания образа Самсона Вырина в рамках школьного курса по творчеству А. С. Пушкина (обобщение)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Самсона Вырина показывает «маленького человека» на деле: он добр, любит дочь и старается жить честно, но перед сильными мира сего оказывается беспомощным. Его боль понятна каждому.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Муромская, чтобы сблизиться с Алексеем Берестовым, решается на маскарад: она притворяется крестьянкой Акулиной. Так рождается цепочка недоразумений, где герои поначалу не узнают друг друга и учатся слушать внимательнее.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легкость поддерживают интригу на всем пути сюжета. Влюбленность растет из наблюдений и поступков, а в финале семейный конфликт отступает: выясняется, что чувства сильнее условностей, и история заканчивается благополучно.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«Барышня-крестьянка»: переодевание и веселая интрига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 разных повестях цикла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настроение меняется от напряженной внутренней борьбы к печали и к радостной игре характеров, создавая ощущение «качелей» эмоций.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эмоциональные тона показывают, что Пушкин умеет говорить о серьезном по-разному: через тревогу, иронию, сочувствие и светлую надежду.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качественной оценки настроения по текстам повестей (аналитическое обобщение)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пишет простыми, точными словами: короткие фразы, ясный порядок событий и живой диалог. Благодаря этому чтение легко идет, а характеры раскрываются через поступки, а не объяснения.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у Пушкина «работают» на смысл: они уточняют место действия, настроение и отношения между людьми. Даже небольшая подробность делает сцену правдоподобной и запоминающейся.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видимой простотой прячется тонкая наблюдательность и ирония. Рассказчик иногда словно чуть-чуть дистанцируется от героев, помогая читателю заметить их слабости и ошибки.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Пушкина в «Повестях Белкина»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повестях Пушкина случай часто вмешивается внезапно: метель сбивает с дороги, заставляя героев действовать не по плану. Из-за этого рушатся прежние ожидания и меняется направление жизни.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Опоздание или промах в расчетах может стоить очень многого: герой теряет шанс вовремя сделать правильный выбор. Так случай проверяет, умеет ли человек сохранять достоинство и терпение.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ошибка приводит к встрече, которая становится поворотной. Порой именно такие «случайные» обстоятельства открывают в людях новые чувства и скрытые черты характера.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Переодевание тоже работает как случай: интрига возникает из несоответствия внешности и правды. Герои вынуждены узнавать друг друга заново — по поступкам, а не по первому впечатлению.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случая в судьбах героев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4395" y="1935209"/>
            <a:ext cx="3815835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пяти повестей по жанровому оттенку и центральному конфликту помогает увидеть, как при общей ясности сюжета каждый текст решает свою задачу.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повесть сохраняет компактный сюжет, но по-разному сталкивает героев с внутренними переживаниями или внешними обстоятельствами: от психологической борьбы до семейной трагедии и веселой интриги.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характеристики и школьная программа по литературе (обобщение)
</a:t>
            </a:r>
            <a:endParaRPr lang="en-US" sz="957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повести отличаются друг от друга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 пять повестей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общих черт цикла по содержанию повестей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«Повестей Белкина» в развитии русской прозы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сборнике меньше «картинных» эффектов и больше наблюдения: читатель видит обычных людей, их привычки и реальные переживания.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акцентов на компактный сюжет, разговорную речь и близких героев помогает понять, почему цикл считают важным шагом к реализму.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оценок (учебные материалы по истории русской литературы)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3215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3451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7759" y="2057985"/>
            <a:ext cx="509053" cy="5090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68263" y="2105694"/>
            <a:ext cx="517045" cy="413636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сборник остается важным для школьного чтения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повестях герои сталкиваются с выбором: ответить гордостью, принять последствия или попытаться поступить по совести. Эти ситуации помогают обсуждать личную ответственность.
</a:t>
            </a:r>
            <a:endParaRPr lang="en-US" sz="1173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понятные подростку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про любовь, доверие и обиды не требуют «специального опыта». Мы узнаем себя в переживаниях героев и учимся понимать, почему важны честность и уважение.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как легко любовь и забота могут столкнуться с обстоятельствами. Особенно ярко это видно там, где разлука становится тяжелой утратой и проверкой характера.
</a:t>
            </a:r>
            <a:endParaRPr lang="en-US" sz="1173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к «маленьким»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заставляет присмотреться к человеку, которого могут не замечать. Сочувствие здесь не назидание, а естественный результат точного наблюдения за судьбой героя.
</a:t>
            </a:r>
            <a:endParaRPr lang="en-US" sz="1154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и недоразумение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повороты сюжета — метель, промах, ошибка, переодевание — помогают понять: жизнь меняется не только из‑за планов, но и из‑за того, как мы реагируем на происходящее.
</a:t>
            </a:r>
            <a:endParaRPr lang="en-US" sz="11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простая форма и глубокий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«Повести Белкина» соединяют ясный сюжет, живую речь и точное наблюдение за человеком. Пушкин доказывает, что короткая проза способна передать судьбу, характер и время, сохраняя разный эмоциональный тон.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2026-05-15T05:50:56Z</dcterms:created>
  <dcterms:modified xsi:type="dcterms:W3CDTF">2026-05-15T05:50:56Z</dcterms:modified>
</cp:coreProperties>
</file>