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согласные звуки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особенные звуки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Согласные: что мы уже знаем
</a:t>
            </a:r>
            <a:endParaRPr lang="en-US" sz="2395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произносятся с преградой во рту. Они бывают звонкие и глухие, твёрдые и мягкие. Сегодня разберём, какие из них не образуют пары и как узнавать их в словах.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Непарный звук — это согласный, у которого нет пары по одному из признаков: по звонкости и глухости или по твёрдости и мягкости. Он остаётся самим собой.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звуков нет глухой пары, у других — звонкой. Есть и такие, которые всегда твёрдые или всегда мягкие. Их произношение не меняется от слова к слову.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звуки важно запомнить и научиться узнавать на слух. Тогда в словах будет легче находить нужный звук и не путать его с парным.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«непарный»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непарные звуки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это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звонким непарным согласным относятся [й], [л], [м], [н], [р]. Они звучат с голосом и не имеют глухой пары. Эти звуки хорошо слышны даже в коротких словах.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слышатся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легко заметить в словах йод, лампа, мама, нос, рыба. В речи они звучат отчётливо и помогают словам быть звонкими и ясными.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глухим непарным согласным относятся [х], [ц], [ч’], [щ’]. Они произносятся без голоса и не образуют звонкой пары. В словах хлеб и цирк их хорошо слышно.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звуки не превращаются в звонкие, даже если рядом стоят другие буквы. Это удобно запомнить по словам чай и щётка: звук слышится по-особому и остаётся тем 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непарные звуки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непарные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[й], [ч’] и [щ’] всегда мягкие. Они не становятся твёрдыми в словах и звучат особенно нежно, как будто улыбаются.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мягкие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[ж], [ш] и [ц] всегда твёрдые. Они не смягчаются в речи, поэтому их произношение остаётся прочным и уверенным.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твёрдые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не меняют свою твёрдость или мягкость. Если услышал такой звук, можно сразу помнить: он всегда будет именно таким.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перемен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[й] — звонкий, всегда мягкий и непарный. Он часто слышится в начале слова или после гласной, например в словах йод и май.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короткий, но очень заметный. В словах чай и герой он помогает плавно соединять звуки, чтобы слово звучало правильно и красиво.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[Й] легко услышать, если произнести слово медленно. Тогда он будто мелькнёт на секунду, но без него слово сразу изменит звучание.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[й] в словах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на небе плывёт луна, а в слове слышится звонкий [л]. Он тянется, как тонкая дорожка света, и делает слово мягким на слух. Такой звук легко заметить в спокойной речи.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длинный звук [л]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мама часто произносят с улыбкой, и звонкий [м] сразу слышится очень ясно. Он может тянуться, как песенка, и поэтому детям легко его узнать. В обычных словах он встречается очень часто.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весёлый [м]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нос и река звуки [н] и [р] звучат отчётливо и звонко. Они помогают слову быть живым и выразительным. Эти согласные хорошо слышны даже тогда, когда слово произносят не очень громко.
</a:t>
            </a:r>
            <a:endParaRPr lang="en-US" sz="111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река: звучные помощники
</a:t>
            </a:r>
            <a:endParaRPr lang="en-US" sz="131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[л], [м], [н], [р]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[ж], [ш], [ц] особенные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[ж], [ш], [ц] всегда твёрдые. Они не становятся мягкими в словах, поэтому их произношение остаётся одинаковым и узнаваемым.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звуков нет мягкой пары. В словах жук, шар, цапля твёрдость слышится сразу, без дополнительных подсказок и хитростей.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[ж], [ш], [ц] мягкий знак не нужен для смягчения. Эти звуки уже звучат твёрдо сами по себе, как настоящие крепыши.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услышал [ж], [ш] или [ц], можно сразу помнить: звук не изменит свою твёрдость. Значит, он особенный и непарный.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[ч’] и [щ’]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[ч’]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чай и чудо звук [ч’] всегда мягкий и глухой. Он звучит кратко, но очень заметно, как маленький щелчок.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слышим [щ’]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щука и щётка звук [щ’] тоже мягкий и глухой. Он тянется чуть дольше и звучит мягко, словно шуршит.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не нуждаются в мягком знаке для смягчения. Их мягкость уже есть в произношении, поэтому важно просто внимательно слушать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непарный согласный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медленно и внимательно послушай каждый звук. Так легче заметить, какой согласный звучит звонко или глухо, твёрдо или мягко.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слово-помощник и сравни звучание с другими словами: дом, лук, чай, юла, река. Буква подсказывает не всегда, поэтому слушаем ушами.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буква — не одно и то же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письме, а звук — то, что мы слышим. Поэтому один и тот же звук может обозначаться по-разному в словах.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иногда дают два звука, а буква ь сама звука не обозначает. Значит, читать нужно не только глазами, но и ушами.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непарный согласный, полезно сначала назвать слово вслух, потом услышать звуки и проверить их по примеру: йод, чай, щука, лук.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непарный согласный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путаться и шаг за шагом находить нужный звук в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несколькими непарными звуками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можно услышать сразу несколько важных согласных. Удобно сравнивать их звучание и замечать, какой из них непарный по твёрдости, мягкости или по звонкости.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потренировать слух: сначала слышится [ч’], а потом звонкие и глухие согласные рядом. Такое чтение вслух делает разбор спокойным и понятным.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словах легко искать непарные звуки и повторять правило без спешки. Один и тот же разбор можно выполнить несколько раз, как маленькую языковую игру.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Лимон и мячик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проверок помогают не перепутать звук и букву.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сделать пять коротких проверок: сказать слово, услышать звук, найти пару, сравнить с примером и только потом отвечать. 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со звуками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повторения подойдут задания на поиск лишнего слова и на подбор примеров. В них дети быстро слышат непарный согласный и не успевают заскучать.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жук, шапка, цапля и чай удобно использовать в игре. Можно соревноваться, кто быстрее назовёт звук и объяснит, почему он непарный.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 слово лес и назови непарный согласный. Затем объясни, почему он не имеет пары по звонкости или глухости.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класса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слова мяч, рыба и шина. В каждом найди звук, который помогает услышать особенность слова, и произнеси его чётко.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слова щенок, йод и цирк. Сравни звучание и отметь, где звук всегда мягкий, а где всегда твёрдый.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ручка попробуй услышать сразу несколько согласных. Такой разбор тренирует внимание и помогает не спешить с ответом.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согласные могут быть звонкими или глухими, твёрдыми или мягкими. Главное — у них нет пары по одному из этих признаков.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[й], [л], [м], [н], [р], [х], [ц], [ч’], [щ’]. Эти звуки часто встречаются в самых обычных словах и хорошо слышны.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слушать слово целиком и проверять звук по примеру. Тогда правило запоминается легко, почти как маленькая песенка.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слов-опор достаточно, чтобы быстро вспомнить непарные согласные.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Йод, лук, мама, нос, рыба, хлеб, цирк и чай удобно держать в памяти. Они быстро подсказывают нужный звук и помогают ответить без лишних сомнений.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слушаем звук, а не только букву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узнавать непарные согласные по их устойчивым признакам. Если слушать слово внимательно, правила становятся понятными, а речь — точнее и грамотнее.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2026-05-21T20:17:36Z</dcterms:created>
  <dcterms:modified xsi:type="dcterms:W3CDTF">2026-05-21T20:17:36Z</dcterms:modified>
</cp:coreProperties>
</file>