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 среда: как экологические факторы определяют жизнь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каждого вида задаётся условиями среды и пределами приспособления.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наука о взаимосвязях жизни и 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как организм, популяция и экосистема зависят от условий среды и друг от друга. Этот раздел биологии помогает понять не только природу, но и последствия деятельности человека для живых систем и собственного будущего человечества.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экологических факторов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факторы неживой природы: свет, температура, влажность, вода, состав воздуха, почва и радиация. Они формируют физико-химические условия, в которых организм может жить и размножаться.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изменения среды, связанные с деятельностью человека: загрязнение, вырубка лесов, урбанизация, распашка земель, удобрения и пестициды. Их воздействие часто быстро меняет условия существования организмов.
</a:t>
            </a:r>
            <a:endParaRPr lang="en-US" sz="1013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создают сами живые организмы: конкуренция, хищничество, паразитизм, симбиоз и внутривидовые отношения. Такие связи влияют на численность, поведение и распределение видов в сообществах.
</a:t>
            </a:r>
            <a:endParaRPr lang="en-US" sz="1085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трех групп экологических факторов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равнозначные составляющие среды: неживую основу, живые взаимодействия и влияние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факторы действуют совместно, поэтому реальная реакция организма всегда зависит от их сочетания.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фактор жизни растений и животных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 — главный источник энергии для фотосинтеза, поэтому его недостаток сразу ограничивает рост растений. От освещённости зависят накопление органических веществ, формирование листьев и общая продуктивность.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рост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освещённость служит важным сигналом времени суток. Она влияет на активность, поиск пищи, сон, миграции и начало размножения, помогая согласовать поведение с условиями среды.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лучше чувствуют себя на открытых пространствах, а теневыносливые сохраняют жизнедеятельность под пологом леса. Их различия отражают способность использовать разные уровни освещённости.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 растений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свет распределяется по ярусам: сверху его больше, а у почвы меньше. Поэтому строение и состав растительности меняются от кроны деревьев к подлеску и травяному покрову.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 лесу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температурного воздействия выделяют на кривой жизнедеятельности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увидеть, где условия благоприятны, а где температура уже угнетает обмен веществ и ограничивает жизнь.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экологическая толерантность организмов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и приспособления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доступность воды связана со строением и образом жизни разных групп организмов.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доступность воды, тем сильнее выражены защитные и экономящие влагу приспособления; у водных организмов, напротив, развиваются признаки, облегчающие жизнь в воде.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 жизни наземных организмов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снабжает растения водой и минеральными солями, поэтому её состав напрямую влияет на рост и продуктивность. Без подходящих почвенных условий многие виды не могут закрепиться на территории.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питания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бактерии, грибы, насекомые, личинки и черви. Для них важны влажность, аэрация и рыхлость, которые определяют возможность дыхания, передвижения и размножения.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Кислотность, содержание гумуса и солей меняют доступность веществ и делают среду более или менее благоприятной. На кислых или засоленных почвах выживают лишь виды со специальной устойчивостью.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почв формируют разные сообщества растений. Поэтому даже в пределах одной местности растительность может заметно меняться в зависимости от механического состава и степени увлажнения почвы.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отвечает на изменение условий среды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кратковременной реакции к устойчивой адаптации в ряду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между организмами
</a:t>
            </a:r>
            <a:endParaRPr lang="en-US" sz="2631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возникает при недостатке ресурсов: пищи, света, пространства и партнёров для размножения. Конкуренция может происходить между особями одного вида и между разными видами.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ресурсы хозяина и снижает его жизнеспособность, но обычно не уничтожает его сразу. Это взаимодействие особенно важно для понимания болезней, устойчивости организмов и динамики популяций.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 связаны пищевой цепью, а их взаимодействие влияет на численность популяций. Такое отношение помогает поддерживать равновесие в сообществах и не даёт одному виду бесконтрольно доминировать.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симбиозе оба организма получают выгоду, как при опылении растений насекомыми или образовании микоризы. Такие связи повышают устойчивость экосистем и улучшают обмен веществ между видами.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 роль конкуренции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усиливается там, где ресурсы ограничены и сходные виды используют одни и те же условия существования.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ниша повышает устойчивость к переменам, а узкая — делает вид более уязвимым, но часто более эффективным в стабильной среде.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приспосабливаются к разной среде
</a:t>
            </a:r>
            <a:endParaRPr lang="en-US" sz="2681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мясистые стебли и листья помогают такому растению накапливать воду и переживать длительную засуху. Уменьшенная площадь листьев и плотная кутикула сокращают испарение, а корни быстро используют редкие осадки.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суккулент: запас влаги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Листопадное дерево: защита от неблагоприятного сезона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дерево сбрасывает листья, чтобы уменьшить потерю воды и пережить холодный период с меньшими затратами. Весной оно снова образует молодую листву, когда освещённость и температура становятся более благоприятными.
</a:t>
            </a:r>
            <a:endParaRPr lang="en-US" sz="1195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помогает растениям «чувствовать» длину дня и вовремя переходить к цветению, покою или плодоношению. Благодаря этому они согласуют рост с доступностью света, тепла и влаги в течение года.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ритмы: жизнь по календарю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8090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650" y="3260905"/>
            <a:ext cx="27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2950" y="3260905"/>
            <a:ext cx="27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помогают животным выживать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и форма тела делают животное менее заметным для хищников или добычи. Такой способ особенно важен в среде, где фон сильно меняется по сезонам или освещённости.
</a:t>
            </a:r>
            <a:endParaRPr lang="en-US" sz="114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 редко теряют влагу: они концентрируют мочу, сокращают потери при дыхании и активны в более прохладные часы. Это позволяет им жить там, где вода быстро исчезает.
</a:t>
            </a:r>
            <a:endParaRPr lang="en-US" sz="1199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активности в тёмное время суток снижает перегрев и уменьшает риск встречи с врагами. Для многих видов это быстрый поведенческий ответ на жаркий климат и сезонные колебания среды.
</a:t>
            </a:r>
            <a:endParaRPr lang="en-US" sz="1145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видов густой мех, подкожный жир и снижение теплопотерь помогают сохранить температуру тела. Эти признаки поддерживают активность в мороз и уменьшают расход энергии.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холода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помогают избегать нехватки пищи, холода и засухи. Животные возвращаются в места размножения или откорма, где условия на данный момент наиболее благоприятны.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толерантности и экологический оптимум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фактора разные виды реагируют по-разному: одни сохраняют активность почти при любых колебаниях, другие быстро выходят за пределы устойчивости.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диапазон толерантности, тем выше приспособляемость вида к изменчивой среде, но максимум жизнедеятельности всегда достигается только в зоне оптимума.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 последствия для экосистем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влияния человека на природные системы через воздух, воду, почвы и живые организмы.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 и экологические обзоры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антропогенных воздействий опасны тем, что нарушают сразу несколько компонентов среды и запускают цепные экологические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загрязнения через экосистему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биологии и экологических обзоров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организмы помогают оценить состояние среды
</a:t>
            </a:r>
            <a:endParaRPr lang="en-US" sz="2455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быстро исчезают при загрязнении атмосферы, поэтому по их разнообразию и обилию судят о качестве воздуха в городе, возле дорог и промышленных зон.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 воздух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не на разовом измерении, а на устойчивом ответе живых организмов на условия среды. Он помогает увидеть скрытые изменения раньше, чем они станут очевидны человеку.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биоиндикации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насекомых, моллюски и другие пресноводные беспозвоночные отражают уровень кислорода и загрязнение дна, потому что живут в тесной связи с водной средой.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и донные отложения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тритоны и другие амфибии чувствительны к изменениям влажности, химического состава воды и состояния берегов, где они размножаются и развиваются.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 вода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популяции становятся уязвимее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сплошные природные территории распадаются на изолированные участки, животным труднее находить пищу, партнёров и безопасные места для размножения, а обмен генами между группами ослабевает.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и режима осадков сдвигает границы ареалов и нарушает привычные сроки размножения, миграций и питания. Особенно страдают виды с узкой экологической нишей.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видов в сообществе, тем слабее его способность компенсировать потери и поддерживать устойчивые связи. Экосистема становится менее гибкой и хуже переносит внешние нарушения.
</a:t>
            </a:r>
            <a:endParaRPr lang="en-US" sz="1087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природной среды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природы сочетает профилактику ущерба и ответственное поведение на уровне государства, бизнеса и каждого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отдачу дают меры, которые предотвращают загрязнение и разрушение экосистем, а не только устраняют их последствия.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экологическим обзорам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существуют в системе взаимосвязанных факторов, поэтому их судьба определяется не одним влиянием, а их сочетанием. Понимание экологических ограничений помогает беречь биоразнообразие и собственное будущее.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условия, а жизнь отвечает приспособлением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2026-06-01T20:57:49Z</dcterms:created>
  <dcterms:modified xsi:type="dcterms:W3CDTF">2026-06-01T20:57:49Z</dcterms:modified>
</cp:coreProperties>
</file>