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спрашивать, откуда человек, и отвечать по-немецки.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19. Спросим, кто откуда
</a:t>
            </a:r>
            <a:endParaRPr lang="en-US" sz="4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вопрос помогает познакомиться в классе, на прогулке, в поездке и в переписке. Короткая немецкая фраза делает разговор простым, вежливым и понятным даже для начинающих.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нужен такой вопрос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Woher kommst du? — так спрашивают знакомого человека, когда хотят узнать, из какой он страны или города. Это самый частый вопрос для короткого знакомства.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Woher kommen Sie? — вежливая форма обращения к взрослому или незнакомому человеку. Она звучит спокойно, уважительно и подходит для официального или первого разговора.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Woher kommt er? — вопрос о мальчике или мужчине. Woher kommt sie? — вопрос о девочке или женщине. Ответ обычно очень короткий и ясный.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ответе называют место: страну, город или другое знакомое место. Например: Ich komme aus Russland. Ich komme aus Moskau.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 урока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помогает картинка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нему легко подобрать картинку с картой, указателем, дорогой или чемоданом. Такие изображения сразу напоминают о пути, поездке и начале разговора о месте.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Woher означает «откуда». Это слово спрашивает о месте, из которого человек приехал или где он живёт сейчас. Вопрос очень простой, но важный.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Woher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удобная модель ответа — Ich komme aus ... . Сначала идёт местоимение ich, потом глагол komme, а затем предлог aus и название места.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модели можно назвать страну или город: Ich komme aus Russland, Ich komme aus China, Ich komme aus Berlin. Фраза остаётся короткой и понятной.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речь идёт о нескольких людях, используют wir: Wir kommen aus der Schule. Так можно говорить о группе, классе или семье, не усложняя ответ.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ответ по-немецки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короткий разговор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обычную цепочку приветствия и обмена короткими ответами при знакомстве.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97" y="2040080"/>
            <a:ext cx="325800" cy="260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072" y="2040080"/>
            <a:ext cx="325800" cy="2606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0440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du, а когда Sie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48613" y="2018450"/>
            <a:ext cx="3504300" cy="20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подходит для одноклассника, друга или ребёнка. Она звучит просто и дружелюбно, как разговор с тем, кого хорошо знаешь.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327088" y="2018450"/>
            <a:ext cx="3504300" cy="20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Sie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нужна со взрослыми и незнакомыми людьми. Она помогает говорить вежливо, спокойно и уважительно, особенно при первом знакомстве.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ответах часто звучат названия стран и городов: Russland, China, Deutschland, Moskau, Berlin, München, Wien. Они сразу показывают, откуда человек пришёл или приехал.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слова запоминались легче, подойдут глобус, карта Европы или разноцветные флажки. Такая картинка помогает увидеть место не только в слове, но и на карте.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города в ответах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модель Ich komme aus ... помогает быстро и без лишних слов назвать своё место.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образец ответа уже делает разговор понятным: его легко повторить, вставив название страны или города.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говорим о мальчике или мужчине, используем er: Er kommt aus Berlin. Такая фраза помогает сразу понять, о ком идёт речь.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Он, она и мы в коротких фразах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речь идёт о девочке или женщине, используем sie: Sie kommt aus Astana. Эта форма часто встречается в упражнениях и маленьких диалогах.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говорим о нескольких людях, подходит wir: Wir kommen aus der Schule. Так можно сказать о классе, семье или группе друзей.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строится по шагам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приветствие, затем вопрос о месте, короткий ответ и вежливое продолжение знакомства.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ещё спросить, живёт ли человек там давно. Это звучит дружелюбно и по-детски просто, особенно если рядом есть карта, глобус или картинка с детьми.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о месте можно уточнить, какой это город и далеко ли он находится. Такие вопросы помогают продолжить разговор, но не делают его сложным или длинным.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спросить дальше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говорить коротко и без спешки. Тогда фраза получается ясной, вежливой и легко запоминается, даже если это первое знакомство.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нужен глагол kommen. Он показывает, откуда человек приехал или пришёл. Без него фраза становится неполной и звучит неаккуратно.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забывайте предлог aus. Неправильно говорить: Ich komme Russland. Правильно: Ich komme aus Russland. Этот маленький предлог очень важен для смысла.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вопросом: du и Sie не смешиваются. К другу спрашивают Woher kommst du?, а со взрослым или незнакомым человеком — Woher kommen Sie?.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ответах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426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110" y="32169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20015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2610" y="3265728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урока для запоминания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woher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значит «откуда» и помогает спросить о месте, из которого человек приехал или где живёт. Это главный вопрос урока.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Land и Stadt помогают назвать страну или город. Так ответ становится точным и понятным, а не просто общим.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kommen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нужно в ответе. Оно показывает действие: человек приходит, приезжает или происходит из какого-то места.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Freund, Frage и Antwort напоминают, что урок учит не только словам, но и настоящему дружелюбному общению.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8637" y="3239988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школа, класс и город уже известны детям из жизни. Эти слова помогают быстрее понять тему и уверенно отвечать о себе.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может быть человек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зависит от ситуации: место можно назвать от страны до школы или кружка.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легко спросить, кто из какого города, а кто приехал из другой страны. Такой разговор помогает познакомиться и увидеть, что у ребят разные истории.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также узнать, кто живёт рядом со школой. Тогда беседа становится ещё интереснее, а дети быстрее находят общие темы для разговора и игр.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 классе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komme aus Moskau. Эта фраза подходит, если нужно сказать о себе. В ней есть знакомая модель, которую удобно повторять вслух несколько раз.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 kommt aus Berlin. Так можно говорить о мальчике. Форма er помогает сразу понять, что речь идёт об одном мальчике, а не о группе.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Sie kommt aus Minsk. Здесь речь идёт о девочке. Такая короткая фраза показывает, как меняется только одна часть предложения, а смысл остаётся ясным.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kommen aus Russland. Если людей несколько, используется wir. Эти образцы удобно читать по цепочке, чтобы модель ответа запомнилась почти сама.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речевые образцы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600" y="1639574"/>
            <a:ext cx="4845900" cy="31990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4700" y="2031600"/>
            <a:ext cx="29151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стран и городов помогают понимать собеседника, карту и простые тексты о путешествиях. Чем больше таких слов знает ученик, тем увереннее он отвечает на вопрос.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24700" y="3543300"/>
            <a:ext cx="29151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с флажком, чемоданом, автобусом или глобусом делают новые слова запоминающимися. Для младших школьников это похоже на маленькое путешествие, а не на скучное заучивание.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90125" y="708000"/>
            <a:ext cx="44445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названия мест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 правильному ответу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вопроса о месте идёт по короткой цепочке от слова woher к готовой фразе.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остаются три важные модели: Woher kommst du?, Woher kommen Sie? и Ich komme aus .... С ними легко начать знакомство, ответить вежливо и не растеряться.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умеешь спросить и ответить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2026-05-25T00:11:28Z</dcterms:created>
  <dcterms:modified xsi:type="dcterms:W3CDTF">2026-05-25T00:11:28Z</dcterms:modified>
</cp:coreProperties>
</file>