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технический прогресс, предпринимательство и капитализм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технологии, бизнес и капитализм изменили наш мир.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больших перемен: XIX—XX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открытия и новые технологии преобразили жизнь. Города росли, а капитализм формировал экономику и общество.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технического прогресса
</a:t>
            </a:r>
            <a:endParaRPr lang="en-US" sz="3191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Изобретение, которое запустило механизацию и первые фабрики, изменив производство и транспорт.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Паровой двигатель (1780-е)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 новые устройства изменили быт и промышленность, создав условия для массового производства.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(XIX век)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(1940-е)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цифровой эры, автоматизация расчётов и данных, расширение возможностей работы и науки.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интернет и приложения в одном устройстве кардинально изменили коммуникации и доступ к информации.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(2007)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создание новых компаний или идей, которые несут инновации и меняют рынок. Риск и решимость — главные качества предпринимателя.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находят свежие решения проблем, вводят технологии и создают рабочие места, способствуя развитию экономики.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запуск инновационного стартапа, открытие завода с новыми технологиями, основание IT-компании, меняющей индустрию.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Предпринимательство: что это и зачем нужно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Капитализм: фундамент экономического роста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система, где имущество и средства производства принадлежат частным лицам, что стимулирует инициативу и ответственность.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предпринимательства позволяет компаниям конкурировать, совершенствовать товары и услуги для потребителей.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США в XIX—XX вв. доказывает, что капитализм способствует индустриальному развитию и повышению уровня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— получение прибыли, что мотивирует инвестиции в исследования, инновации и расширение бизнеса.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 XIX века и их значение
</a:t>
            </a:r>
            <a:endParaRPr lang="en-US" sz="296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усовершенствование позволило механизировать производство и транспорт. Это ускорило промышленный рост и появление фабрик по всей Европе и Америке.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Сэмюэла Морзе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обеспечил мгновенную связь на большие расстояния. Это повлияло на бизнес, армию и распространение новостей.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связало города, упростило перевозки товаров и людей, значительно расширив рынки и ускорив экономику.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787" y="1038103"/>
            <a:ext cx="3483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 предприниматели в индустриализации
</a:t>
            </a:r>
            <a:endParaRPr lang="en-US" sz="273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гигантских производств, основанных на новых технологиях, изменило объёмы и качество товаров.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заводы и фабрики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вкладывали деньги в инновационные разработки для увеличения эффективности производства.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технологии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становилась основой индустриального роста, обеспечивая топливо для машин и заводов.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угледобычи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транспортные пути расширяли рынки и связали промышленные центры с сырьевыми регионами.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строительство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инноваций: наука, бизнес и капитал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прибыли и новым возможностям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патентов: индекс инноваций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 отражают развитие технологий и активность инновационных процессов в ведущих странах.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патентов показывает важность инноваций для развития экономики и успеха капитализма.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патентных ведомств США, Великобритании, Германии (1800–2020)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конвейера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Форд разработал конвейерное производство, что резко увеличило скорость сборки автомобилей и снизило их стоимость, сделав машины доступными для миллионов.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промышленность и общество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выпуск автомобилей изменил транспортировку, популяризировал личную мобильность и стимулировал развитие смежных отраслей по всему миру.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Форд: революция в массовом производстве автомобилей
</a:t>
            </a:r>
            <a:endParaRPr lang="en-US" sz="2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электричества и его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Эдисон создал первую коммерческую электрическую лампу, а Николой Тесла были разработаны системы переменного тока, что значительно улучшило передачу энергии на большие расстояния.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кардинально изменило повседневную жизнь, обеспечив освещение домов и улиц, появление электротранспорта и бытовой техники, что повысило комфорт и производительность в обществе.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революция: интернет, смартфоны, цифровая экономика
</a:t>
            </a:r>
            <a:endParaRPr lang="en-US" sz="2969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Интернет, появившийся в 1990-х годах, мгновенно изменил способы обмена информацией и общения между людьми. 2. Смартфоны после 2007 года сделали доступ к информации и сервисам простым, повсеместным и мобильным.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Развитие цифровой экономики дало старт крупным компаниям, таким как Google, Apple и Alibaba, преобразившим рынок и стиль жизни. 2. Новые технологии затронули образование, электронную торговлю, удалённую работу и способы проведения досуга.
</a:t>
            </a:r>
            <a:endParaRPr lang="en-US" sz="1237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Конкуренция заставляет компании постоянно улучшать продукцию и использовать новейшие технологии для привлечения клиентов и сохранения лидерства на рынке.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Инновации выступают ключевым фактором успеха, обеспечивая компаниям конкурентное преимущество и открывая новые возможности для развития и роста прибыли.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конкуренции снижаются цены на товары и услуги, расширяется ассортимент, что выгодно потребителям и стимулирует дальнейшее совершенствование.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инновации в капиталистической экономике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252528"/>
            <a:ext cx="4684800" cy="18256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страны-лидеры технического прогресса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показатели четырёх стран за 2022 год по количеству патентов на миллион жителей, части ВВП, инвестируемой в науку, и доле малого бизнеса в экономике.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лидируют по числу патентов и инвестициям в науку, Япония выделяется высокой долей малого бизнеса, Германия стабильно инновационна, Россия отстаёт по основным показателям.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науки и технологий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 как драйвера капитализма и бизнеса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Паровозы и железные дороги обеспечили быструю перевозку грузов, стимулируя развитие торговли и расширение рынков внутри стран и между регионами.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Автомобили повысили личную мобильность, облегчая передвижение людей и расширяя географию бизнеса и сферы услуг.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Современная логистика снизила издержки производства и помогла компаниям быстро реагировать на изменения спроса, поддерживая конкуренцию.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Самолёты открыли новые международные торговые маршруты, способствуя глобализации экономики и ускоряя обмен товарами и информацией.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Биотехнологии создают генетически модифицированные растения с повышенной урожайностью и устойчивостью к вредителям, улучшая эффективность сельского хозяйства.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 предпринимательство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медицине разрабатываются новые лекарства и методы лечения, которые позволяют бороться с заболеваниями более эффективно и безопасно.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Молодые предприниматели создают инновационные компании, внедряя биотехнологические разработки в производство и коммерческий оборот.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предприниматели и современный прогресс
</a:t>
            </a:r>
            <a:endParaRPr lang="en-US" sz="229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создал компании Tesla и SpaceX, которые продвигают электромобили и коммерческие космические полёты. Его проекты меняют автомобильную промышленность и покоряют космос, стимулируя новые технологии.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Маск: революция в транспорте и космосе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 Джобс и трансформация цифровых устройств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сооснователь Apple, Стив Джобс вывел на рынок iPhone и инновационные ПК, которые повлияли на стиль жизни и коммуникативные возможности миллионов людей по всему миру.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Amazon, Джефф Безос, создал крупнейшую онлайн-платформу, изменившую способы покупки и продаж, благодаря чему выросла роль цифровой торговли и логистики.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Джефф Безос и развитие электронной коммерции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вызовы: капитализм и технический прогресс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Частые банкротства и провалы стартапов создают нестабильность и риски для предпринимателей и инвесторов, влияя на экономику в целом.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Интенсивное потребление ресурсов приводит к экологическим проблемам и необходимостью поиска устойчивых решений для развития.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Позитивные изменения: появление новых рабочих мест и быстрое обновление профессий создают возможности для молодых специалистов.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социального неравенства остаётся серьёзным вызовом, требующим поддержки уязвимых слоёв населения.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будущего: новые технологии и предприниматели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и экологичных технологий кардинально изменит производственные процессы, повысит эффективность и снизит негативное влияние на окружающую среду.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стартапов, особенно возглавляемых молодыми предпринимателями, будет стимулировать инновации, появление новых профессий в робототехнике, биоинженерии и цифровой экономике.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прогресс, предпринимательство и капитализм вместе формируют экономику и образ жизни. Их взаимодействие остаётся ключом к успешному развитию общества и достижению будущих инноваций.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взаимодействия в развитии общества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2026-05-11T11:10:30Z</dcterms:created>
  <dcterms:modified xsi:type="dcterms:W3CDTF">2026-05-11T11:10:30Z</dcterms:modified>
</cp:coreProperties>
</file>