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Гостеприимного Барсука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лесной дом, где книги ждут своих маленьких друзей.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библиотека и урок чтения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опушке в дупле старого дуба Барсук открыл библиотеку для зверят. Здесь читают, учатся, отдыхают и запоминают, как бережно обращаться с книгой — совсем как на уроке литературного чтения во 2 классе.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Гостеприимный Барсук
</a:t>
            </a:r>
            <a:endParaRPr lang="en-US" sz="2789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хозяин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встречает каждого гостя спокойным словом и улыбкой. Он умеет создать в библиотеке такую тишину и уют, что даже самые непоседливые зверята начинают слушать внимательнее.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Знает читателей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помнит, кто любит сказки, а кто ищет стихи или истории о животных. Поэтому Барсук быстро находит нужную книгу и радуется, когда читатель уходит довольным.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зверёк сомневается, Барсук терпеливо подсказывает и не торопит. Он объясняет, где искать полку, как открыть журнал и куда положить закладку после чтения.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внимательно следит, чтобы книги оставались чистыми и целыми. Благодаря его аккуратности в библиотеке всё лежит на своих местах, а книги долго служат новым читателям.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библиотека снаружи и внутри
</a:t>
            </a:r>
            <a:endParaRPr lang="en-US" sz="264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Вывеска у входа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двери висит деревянная вывеска, а рядом тихо поблёскивают лампа и колокольчик. Сразу видно: здесь ждут гостей и рады каждому, кто пришёл с книгой или за книгой.
</a:t>
            </a:r>
            <a:endParaRPr lang="en-US" sz="1143" dirty="0"/>
          </a:p>
        </p:txBody>
      </p:sp>
      <p:sp>
        <p:nvSpPr>
          <p:cNvPr id="13" name="Text 3"/>
          <p:cNvSpPr txBox="1"/>
          <p:nvPr/>
        </p:nvSpPr>
        <p:spPr>
          <a:xfrm>
            <a:off x="522850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подушки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полу лежат мягкие подушки, чтобы маленьким читателям было удобно сидеть и листать страницы. Здесь можно устроиться поудобнее и не бояться, что устанет спина.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522850" y="4115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Чайник на столике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маленьком столике часто стоит чайник, будто библиотека готова к спокойному разговору и длинному чтению. От этого место кажется особенно домашним и приветливым.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3102844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полки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стоят высокие полки с ровными рядами книг. Они похожи на лесные стволы, только вместо листьев на них разноцветные корешки, которые приятно рассматривать.
</a:t>
            </a:r>
            <a:endParaRPr lang="en-US" sz="1143" dirty="0"/>
          </a:p>
        </p:txBody>
      </p:sp>
      <p:sp>
        <p:nvSpPr>
          <p:cNvPr id="16" name="Text 6"/>
          <p:cNvSpPr txBox="1"/>
          <p:nvPr/>
        </p:nvSpPr>
        <p:spPr>
          <a:xfrm>
            <a:off x="3102844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Листовой ковёр
</a:t>
            </a:r>
            <a:pPr algn="l" indent="0" marL="0">
              <a:lnSpc>
                <a:spcPct val="100000"/>
              </a:lnSpc>
              <a:buNone/>
            </a:pPr>
            <a:r>
              <a:rPr lang="en-US" sz="56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Ковёр в библиотеке похож на большой зелёный лист. По нему приятно ходить, а ещё он делает комнату похожей на тёплую лесную полянку.
</a:t>
            </a:r>
            <a:endParaRPr lang="en-US" sz="12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книги размещены на полках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 темам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Барсук расставляет книги по темам: сказки, стихи, приключения, рассказы о животных и книги для самых маленьких. Так любому читателю легче сразу выбрать нужную полку.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метки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корешках есть цветные метки, чтобы книгу можно было быстро найти даже издалека. Это помогает не путаться и делает поиск похожим на маленькую игру.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полках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книга возвращается туда, где её взяли, и снова ждёт своего читателя. Благодаря такому порядку библиотека остаётся чистой, понятной и уютной.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полки для малышей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простые и любимые книги лежат ниже, чтобы маленькие читатели могли взять их сами. Это удобно, а ещё учит быть самостоятельными и аккуратными.
</a:t>
            </a:r>
            <a:endParaRPr lang="en-US" sz="12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книги от полки к читателю и обратно
</a:t>
            </a:r>
            <a:endParaRPr lang="en-US" sz="2936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лесной библиотеке Барсука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добрых читателей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тихо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стараются говорить негромко, чтобы не мешать другим. Тихий голос помогает всем слушать, читать и думать спокойно, будто в лесу наступил уютный вечер.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книгу бережно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не мнут, не рвут и не разрисовывают. Аккуратные руки сохраняют страницы чистыми, а картинки — красивыми, чтобы радость от чтения доставалась многим читателям.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важно не торопиться и не пропускать строки. Тогда история становится понятнее, а новые слова запоминаются легче и остаются надолго.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Возвращаем на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книгу ставят обратно на полку и кладут внутрь закладку. Так следующий читатель быстро найдёт её, а Барсук будет доволен порядком.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похвалу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аккуратность Барсук улыбается особенно широко и угощает самых старательных читателей яблочной печенькой. Это маленькая награда за большие хорошие привычки.
</a:t>
            </a:r>
            <a:endParaRPr lang="en-US" sz="12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8236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15350"/>
            <a:ext cx="221100" cy="221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37460"/>
            <a:ext cx="221100" cy="1768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приходит в библиотеку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любят быстрые и весёлые истории. Они часто выбирают книги с картинками, чтобы потом пересказывать их друзьям на ветках и в дуплах.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Застенчивый лисёнок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Лисёнок приходит осторожно, но быстро чувствует себя уверенно. Ему нравятся тихие уголки и книги, где герои учатся дружить и помогать друг другу.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Совята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Совята выбирают загадки, умные вопросы и книги о природе. Они любят узнавать новое и потом долго обсуждать прочитанное с Барсуком.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Ежи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Ёжики приходят за спокойными сказками и короткими рассказами. Им нравится сидеть тихо, слушать страницы и уносить с собой новую интересную мысль.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ищут книги на ночь и стихи, которые легко читать вслух. Им особенно нравятся добрые истории, после которых хочется улыбаться.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книги любят лесные читатели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дружбе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любят сказки, где герои помогают друг другу и вместе преодолевают трудности. Такие истории учат доброте и показывают, как важно быть надёжным товарищем.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приключения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зверятам нравятся книги о смелых путешествиях и неожиданных открытиях. После таких историй хочется самому отправиться в путь по знакомым тропинкам.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и стихи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 и весёлые потешки легко запоминаются и звучат звонко. Их удобно читать вслух, а ещё они поднимают настроение даже в тихий день.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лесе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зверята любят книги о следах животных, деревьях, грибах и смене времён года. Такие страницы помогают лучше понимать лес и замечать его тайны.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 читального уголка у окна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Кресло, в котором удобно мечтать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читальном уголке стоит кресло-качалка, и оно тихо поскрипывает, когда кто-то устраивается с книгой. Рядом горит лампа, а за окном шуршат листья. Здесь особенно приятно читать вслух и слушать, как слова становятся тёплыми и спокойными.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в которое заглядывает лес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маленького столика собираются самые внимательные читатели. Они рассматривают картинки, переворачивают страницы и иногда замирают, когда за стеклом мелькает ветер. Кажется, будто лес сам подсматривает за чтением и слушает вместе со всеми.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праздники и встречи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Еженедельное чтение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 собирает зверят у большого окна и читает сказку с выражением. Слушатели следят за героями, задают вопросы и смеются в нужных местах.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Викторина по сказкам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начинается весёлая игра: кто вспомнит имя героя, место действия и самый важный поступок. Правильные ответы радуют всех, а не только знатоков.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закладок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Зверята рисуют яркие закладки, вырезают узоры и придумывают рисунки для любимых книг. Каждая закладка получается особенной, как маленький подарок для чтения.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новой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библиотеке появляется новинка, гости знакомятся с героями, разглядывают обложку и вместе читают первую страницу. Так обычный день становится маленьким праздником.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37" y="161195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52633"/>
            <a:ext cx="221100" cy="196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Барсука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Сова-учительница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советует книги тем, кто любит узнавать новое, и помогает выбрать истории посложнее. Сова спокойно объясняет непонятные слова и всегда знает, какая книга подойдёт любознательному читателю.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Белка-рассказчица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проводит книжные игры, читает отрывки по ролям и умеет увлечь даже самых непоседливых малышей. С ней чтение становится живым, смешным и очень дружным.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Ёжик-носильщик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переносит новые книги в аккуратных корзинках, чтобы страницы не помялись и обложки остались чистыми. Он работает осторожно, быстро и всегда довозит каждую книгу до нужной полки.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библиотека нужна лесу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зверята привыкают слушать друг друга и не перебивать. Это помогает понимать сказки, замечать важные детали и спокойно обсуждать прочитанное вместе.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речь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знакомят лесных жителей с новыми словами, красивыми выражениями и точными названиями предметов. После чтения ребята легче рассказывают о своих мыслях и впечатлениях.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Собирает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встречаются разные зверята, и у каждого есть свой любимый жанр. Общие книги и игры помогают им дружить, делиться впечатлениями и работать вместе.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Воспитывает бережность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аккуратно обращается с книгой, он учится уважать чужой труд. Эти привычки пригодятся и в школе, и дома, и в любой общей работе.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Побуждает читать самому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друзей вдохновляют даже тех, кто сначала стесняется. Поняв, что читать интересно и не страшно, зверята смелее берут книгу сами.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к сказкам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видны извилистые тропинки, ведущие к полке со сказками. У входа рядом с ней стоит значок лисы, а дальше — маленький мостик через воображаемый ручей. По такой дороге ребёнок быстро находит любимую историю.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космосу и морю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дорожки ведут к книгам о космосе, море и животных. У каждой есть свой значок, поэтому маленький читатель не теряется и выбирает полку как пункт весёлого путешествия. Поиск книги сам становится приключением.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карта помогает искать книги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маленькие недоразумения делают чтение ещё веселее: после смеха книги быстро возвращаются на полки, а Барсук спокойно находит всё нужное.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презентации «Библиотека Гостеприимного Барсука»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смешных происшествия напомнили зверятам, что в библиотеке лучше всё класть на своё место
</a:t>
            </a:r>
            <a:endParaRPr lang="en-US" sz="11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день в библиотеке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течение одного дня в лесной библиотеке Барсука.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история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Делиться книгой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хорошее дело начинается с простого поступка: дать другому интересную книгу, помочь с выбором и не пожалеть времени на добрый совет.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2972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труд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появляется благодаря работе многих людей, поэтому обращаться с ней нужно аккуратно. Бережность учит ценить чужой труд и свои общие вещи.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2850" y="4115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самому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добрый пример, ребёнок смелее пробует читать самостоятельно. Так любознательность превращается в привычку узнавать новое каждый день.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302370" y="183557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терпеливым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шумный или застенчивый читатель заслуживает спокойного отношения. Терпение помогает слушать, объяснять и не торопить, пока книга не станет понятной и любимой.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302370" y="2972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объединяет зверят, которые раньше могли не общаться. Совместное чтение помогает стать внимательнее к соседям и радоваться успехам друг друга.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библиотеку волшебной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у окна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библиотеке загорается лампа, и книги будто начинают светиться изнутри. Тихий свет, мягкое кресло и шелест страниц создают ощущение, что здесь время идёт медленнее, а читать особенно приятно.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руки и живые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появляется, когда Барсук помогает выбрать книгу, а гости слушают её с интересом. Каждая история уходит вместе с читателем, но обязательно возвращается, чтобы снова подарить радость и новые открытия.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будущих читателей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зверята просто заглядывают из любопытства, разглядывают картинки и слушают чужое чтение. Потом одна удачная книга пробуждает желание читать ещё и ещё.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читаешь, тем больше хочется спрашивать. Так в библиотеке появляются разговоры о героях, природе, дружбе и том, как устроен мир вокруг.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Прочитанные книги помогают детям придумывать игры, сказки и рисунки. Лес постепенно наполняется новыми рассказчиками, которые умеют делиться фантазией и слушать других.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книгам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бережно обращается с книгой и возвращается за новой, чтение становится привычкой. У Барсука всегда найдётся место для следующего хорошего читателя.
</a:t>
            </a:r>
            <a:endParaRPr lang="en-US" sz="12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тёплый дом для книг и друзей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Гостеприимного Барсука соединяет уют, порядок и добрые встречи. Здесь книги читают с радостью, берегут с уважением и всегда ждут, чтобы снова открыть новую историю.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2026-05-27T14:28:47Z</dcterms:created>
  <dcterms:modified xsi:type="dcterms:W3CDTF">2026-05-27T14:28:47Z</dcterms:modified>
</cp:coreProperties>
</file>