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безопасность: правила, которые защищают жизнь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пожаре помогают избежать опасности дома, в школе и на природе.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пожарная безопасность изучается на уроках ОБЗР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развивается быстро: огонь, дым и высокая температура опасны почти сразу. В 7 классе важно уметь действовать самостоятельно, потому что телефоны, бытовая техника и зарядки уже стали частью повседневной жизни.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пожаров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Оставленная без присмотра плита, свеча рядом с бумагой или тканью и игры со спичками часто становятся началом пожара дома.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Неисправные розетки, повреждённые провода и перегруженные удлинители особенно опасны, потому что нагреваются незаметно и могут вызвать короткое замыкание.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риск создают сухая трава, мусор, фейерверки и непотушенные костры: огонь быстро переходит на сухие растения и легко разносится ветром.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Легковоспламеняющиеся жидкости и беспорядок рядом с источниками тепла тоже опасны. Во многих случаях пожар возникает не случайно, а из-за нарушения простых правил.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опасности в доме и школе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предметы чаще всего становятся источником пожара или усиливают его распространение.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возрастает, когда рядом находятся нагревающиеся приборы и горючие материалы. Чем свободнее пространство вокруг техники, тем ниже риск возгорания.
</a:t>
            </a:r>
            <a:endParaRPr lang="en-US" sz="1438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пожарной безопасности МЧС России; школьные инструкции по охране жизни и здоровья
</a:t>
            </a:r>
            <a:endParaRPr lang="en-US" sz="9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и распространяется огонь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горения нужны горючее вещество, кислород и тепло. Если убрать хотя бы один элемент, пламя не сможет поддерживаться и постепенно погаснет.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условия горения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быстро переходит на шторы, мебель, бумагу и пластмассу. При этом образуется густой дым, который мешает видеть путь и опасен для дыхания.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дым особенно опасен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обнаружении дыма или огня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 правилам пожарной безопасности для школы и дома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из здания нужно прийти в назначенное место сбора и оставаться там до команды взрослых. Возвращаться внутрь за телефоном, рюкзаком или одеждой нельзя.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эвакуации из здания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эвакуации нужно двигаться спокойно и организованно, не толкаться и не возвращаться за вещами. Главная задача — как можно быстрее выйти по безопасному пути.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Лифт при пожаре использовать нельзя: он может остановиться или открыть двери в опасной зоне. При сильном дыме следует опускаться ниже, потому что у пола воздух чище.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и опасные действия при пожаре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показано, какие привычки помогают снизить риск, а какие увеличивают опасность в считаные минуты.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с невнимательностью и спешкой. Безопасное поведение строится на спокойствии, знании маршрута выхода и внимании к технике.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пожарной безопасности и памятки МЧС России
</a:t>
            </a:r>
            <a:endParaRPr lang="en-US" sz="100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87226"/>
            <a:ext cx="493200" cy="394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2775" y="1760755"/>
            <a:ext cx="3699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87226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54114" y="1760755"/>
            <a:ext cx="43155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Электробезопасность дома и в школе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сухие руки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Электроприборы нельзя трогать влажными руками. Вода проводит ток, поэтому даже привычные действия дома или в кабинете становятся опасными при неосторожности.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Провода и вилки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Повреждённые провода, нагрев вилки и искрение — признаки опасности. Если техника пахнет плавящейся пластмассой, её нужно сразу отключить и сообщить взрослым.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 техники в школе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нужно беречь кабели, зарядные устройства и оборудование кабинетов. Если корпус треснул или прибор работает странно, пользоваться им нельзя до проверки.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перегружать розетки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подключать слишком много приборов через один удлинитель или использовать розетки с трещинами. Перегрузка повышает нагрев и может привести к возгоранию.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загорелась одежда или волосы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ткань особенно опасна, потому что может плавиться и прилипать к коже. При дыме рот и нос прикрывают тканью, чтобы уменьшить вдыхание горячего воздуха и гари.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бежать: движение усиливает доступ кислорода к пламени. Нужно упасть на пол и перекатываться, закрывая лицо руками, чтобы сбить огонь и защитить дыхание.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Экстренные номера и обязательная информация при звонке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звонке в экстренные службы важно назвать всё, что поможет быстро найти место пожара и оценить опасность.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сообщение, тем меньше времени теряется на поиск и уточнение деталей. Особенно важны адрес и сведения о людях в опасной зоне.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вызова экстренных служб Российской Федерации: номера 101 и 112
</a:t>
            </a:r>
            <a:endParaRPr lang="en-US" sz="9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сообщение в 101 и 112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и чёткое сообщение помогает диспетчеру сразу передать нужные сведения пожарным и не отвлекаться на лишние детали.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приоритет — точный адрес. Далее важны данные о людях внутри, потому что от них зависит срочность и масштаб реагирования.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вызову экстренных служб Российской Федерации
</a:t>
            </a:r>
            <a:endParaRPr lang="en-US" sz="11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9125" y="18100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27125" y="1760755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15275" y="3336954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54100" y="3336954"/>
            <a:ext cx="431550" cy="49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11125" y="496075"/>
            <a:ext cx="816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безопасность в школе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7" name="Text 2"/>
          <p:cNvSpPr txBox="1"/>
          <p:nvPr/>
        </p:nvSpPr>
        <p:spPr>
          <a:xfrm>
            <a:off x="1193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выходы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511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Проходы к дверям и лестницам нельзя загромождать рюкзаками, коробками и мебелью. Свободный путь к выходу нужен каждому классу, чтобы эвакуация проходила быстро и без давки.
</a:t>
            </a:r>
            <a:endParaRPr lang="en-US" sz="900" dirty="0"/>
          </a:p>
        </p:txBody>
      </p:sp>
      <p:sp>
        <p:nvSpPr>
          <p:cNvPr id="19" name="Text 4"/>
          <p:cNvSpPr txBox="1"/>
          <p:nvPr/>
        </p:nvSpPr>
        <p:spPr>
          <a:xfrm>
            <a:off x="4001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по команде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3319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тревоги важно слушать учителя и дежурных, не спорить и не мешкать. Организованные действия помогают всему классу покинуть помещение спокойно и в правильном порядке.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6809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дисциплина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6127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закрывать двери на пути эвакуации или оставлять в коридорах лишние предметы. Чистые проходы, внимание к сигналу и спокойствие снижают риск ошибок в опасной ситуации.
</a:t>
            </a:r>
            <a:endParaRPr lang="en-US" sz="900" dirty="0"/>
          </a:p>
        </p:txBody>
      </p:sp>
      <p:sp>
        <p:nvSpPr>
          <p:cNvPr id="23" name="Text 8"/>
          <p:cNvSpPr txBox="1"/>
          <p:nvPr/>
        </p:nvSpPr>
        <p:spPr>
          <a:xfrm>
            <a:off x="2598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эвакуации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1915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стенах должны быть планы эвакуации и знаки выхода. Ученик 7 класса обязан заранее знать ближайший маршрут из кабинета и место сбора после выхода из здания.
</a:t>
            </a:r>
            <a:endParaRPr lang="en-US" sz="900" dirty="0"/>
          </a:p>
        </p:txBody>
      </p:sp>
      <p:sp>
        <p:nvSpPr>
          <p:cNvPr id="25" name="Text 10"/>
          <p:cNvSpPr txBox="1"/>
          <p:nvPr/>
        </p:nvSpPr>
        <p:spPr>
          <a:xfrm>
            <a:off x="5406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с техникой
</a:t>
            </a:r>
            <a:endParaRPr lang="en-US" sz="1100" dirty="0"/>
          </a:p>
        </p:txBody>
      </p:sp>
      <p:sp>
        <p:nvSpPr>
          <p:cNvPr id="26" name="Text 11"/>
          <p:cNvSpPr txBox="1"/>
          <p:nvPr/>
        </p:nvSpPr>
        <p:spPr>
          <a:xfrm>
            <a:off x="4723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включать самодельные приборы, трогать провода и использовать оборудование без разрешения. Неисправная техника в школе может стать причиной короткого замыкания и пожара.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порядок использования огнетушителя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 школьных правилах и общих требованиях пожарной 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нельзя делать при пожаре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открывать окна и двери без необходимости: приток кислорода усиливает горение, а пламя и дым распространяются быстрее по помещению.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возвращаться за игрушками, телефонами и другими вещами. Несколько секунд промедления могут привести к тому, что путь к выходу станет опаснее.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пользоваться лифтом, прятаться в шкафах или оставаться в комнате из страха. В пожаре важнее сразу выбраться и дождаться помощи в безопасном месте.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бежать вслепую в густом дыму или переносить тяжёлую горящую технику одному. Дым снижает видимость и быстро лишает человека сил и ориентира.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безопасность на природе и в лесу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отдыха огонь нужно полностью залить водой, а угли проверить рукой через безопасное расстояние: они должны быть холодными. Стекло, бутылки и мусор на земле тоже опасны, потому что могут помочь возгоранию.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трава, листья и ветреная погода помогают огню быстро разойтись по местности. Поэтому костёр разводят только в разрешённом месте и никогда не оставляют без присмотра.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риск пожара выше всего для школьника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меняется не только из-за места, но и из-за привычек: беспорядок, оставленная техника и открытый огонь повышают опасность.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уязвимые зоны связаны с нагревом и горючими материалами. Чем меньше контроля и порядка, тем выше вероятность возгорания.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оценка по типичным бытовым и школьным источникам опасности; учебные материалы по пожарной безопасности
</a:t>
            </a:r>
            <a:endParaRPr lang="en-US" sz="9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81348"/>
            <a:ext cx="4417500" cy="22022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проверка пожарной безопасности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проверка дома помогает заранее убрать опасные места и понять, как действовать, если появится дым или огонь.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опасные предметы убраны, а путь к выходу заранее известен, семья реагирует спокойнее и быстрее. Это снижает риск паники и задержки.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пожарной безопасности для семьи и школы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привычка безопасного поведения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замечать опасность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обращать внимание на запах гари, нагрев приборов, искрение и беспорядок рядом с источниками тепла. Это первый шаг к осознанной безопасности.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выполнять простые действия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входят в привычку выключение техники, осторожность со спичками, контроль проводов и сообщение взрослым о любой подозрительной ситуации.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— запоминать маршруты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запоминает выходы из кабинета, путь эвакуации и место сбора. В стрессовой ситуации знакомый маршрут помогает действовать быстрее и спокойнее.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— действовать автоматически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повторение правил превращает их в привычку. Тогда в опасный момент человек меньше теряется и реже совершает ошибки из-за спешки или страха.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безопасность начинается с привычки быть внимательным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легче предупредить, чем остановить. Если знать причины пожаров, уметь действовать при дыме, помнить номера 101 и 112 и соблюдать простые правила, можно защитить себя и других.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2026-05-21T02:00:31Z</dcterms:created>
  <dcterms:modified xsi:type="dcterms:W3CDTF">2026-05-21T02:00:31Z</dcterms:modified>
</cp:coreProperties>
</file>