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общественные насекомые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создают сложные колонии с распределением ролей для выживания.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общественных насекомых в природе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появились более ста миллионов лет назад. Их социальное поведение способствовало успешной адаптации и освоению различных экосистем Земли.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общественных насекомых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обладают сложной иерархией в колониях, где каждая особь выполняет специфические задачи для общего блага.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известны своей организацией ульев и коллективным уходом за расплодом, а также опылением растений.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строят гнёзда с ячеистыми структурами и активно охотятся на насекомых для питания личинок.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формируют массивные колонии с сетью туннелей, разлагают органику и влияют на структуру почвы.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Муравьи: архитекторы природы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сложные подземные и надземные жилища с туннелями и камерами, обеспечивающими вентиляцию и безопасность колонии.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рацион разнообразен: они собирают растения, охотятся на мелких животных и участвуют в симбиозе с другими организмами.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2026-05-07T15:46:51Z</dcterms:created>
  <dcterms:modified xsi:type="dcterms:W3CDTF">2026-05-07T15:46:51Z</dcterms:modified>
</cp:coreProperties>
</file>