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существительные в английском языке: значение 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класс слов для обозначения групп как единого целого.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коллективных существительных в 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существительные появились ещё в древнеанглийском языке, трансформируясь под влиянием латинского и французского. Их употребление отражает социокультурные изменения в Британии и ведёт к разнице между британским и американским вариантами языка.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коллективные существительные?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существительные обозначают множественные группы людей, животных или объектов, рассматриваемых как единое целое, например: team, family, committee.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применяются без указания точного количества членов группы, усиливая восприятие совместности и целостности.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упрощают выражение общих понятий и широко используются в разных стилях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 класс как единые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team обозначает группу людей, объединённых общей целью, например спортивную команду. Слово class часто употребляется для обозначения учебной группы, подчёркивая коллективность участников.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Аудитория и комитет: смысловые 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обозначает собравшихся слушателей, подчёркивая их общую направленность, а committee — организованную группу, принимающую решения, объединённую конкретной задачей.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распространённых коллективных существительных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согласования глагола с коллективными существительными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коллективные существительные часто сочетаются с глаголами во множественном числе для выражения разнородности членов группы.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 преимущественно использует форму единственного числа для таких существительных, подчеркивая группу как единый субъект.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глагола зависит от акцента на целостности или разделении участников группы в контексте предложения.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грамматическая особенность требует внимания для правильного понимания и употребления в разных вариантах английского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Семантические особенности коллективных существительных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существительные всегда подразумевают совокупность, не раскрывая внутреннее деление на части, что отличает их от простых существительных.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множественного числа, они фокусируются на группе как на едином объекте, оставаясь формально в единственном числе, например audience vs audiences.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подчеркивает единство и однородность членов группы в лингвистическом выражении.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частота коллективных существительных в британском и американском английском
</a:t>
            </a:r>
            <a:endParaRPr lang="en-US" sz="2341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стабильную популярность team и family среди исследуемых существительных в обеих версиях языка.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данных подтверждает важность коллективных существительных в повседневной и официальной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BNC и COCA, 2020-2023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10759"/>
            <a:ext cx="4176900" cy="1904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категорий существительных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 между коллективными, исчисляемыми и неисчисляемыми существительными по типу и значению.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различаются по количественному восприятию и роли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Grammar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коллективные существительные выступают в роли подлежащего, задавая тему высказывания.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влияют на выбор формы глагола, что отражает взгляд говорящего на группу как на единство или совокупность.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согласование важно для точного понимания и передачи смысла в коммуникации.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Местоимения, относящиеся к коллективам, могут варьировать во множественном или единственном числе для выражения разной акцентуации.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коллективных существительных в предложении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коллективных существительных в художественной и публицистической речи
</a:t>
            </a:r>
            <a:endParaRPr lang="en-US" sz="2531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журналистике они подчёркивают единство общественного мнения или массовое участие в событиях, формируя эффект консенсуса.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известных произведений и статей демонстрируют разнообразные стилистические возможности подобных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коллективные существительные создают образ общего эмоционального состояния или группового действия, усиливая драматизм или атмосферу.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существительные в английском и сопоставление с русским языком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в обозначении коллективов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и русском языках существуют коллективные существительные, отражающие группы людей или объектов. Например, team переводится как «команда», а family — «семья», что создаёт общую основу для понимания.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языковых категориях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английском эта категория шире: слова вроде police или youth несут коллективное значение, в то время как в русском для подобных понятий нет точных эквивалентов или используются другие грамматические конструкции.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прилагательными и местоимениями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 коллективными существительными подчёркивают общее качество группы, например, "a friendly team" или "an active committee". Они отражают характеристику всей совокупности.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могут принимать форму единственного или множественного числа в зависимости от акцента на группе как на целом или на её отдельных членах.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фраза "The crew is proud of its work" подчёркивает целостность, а "The crew are proud of their work" — множественность индивидуальностей внутри коллектива.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согласования зависит от контекста, разновидности английского языка и стилистических предпочтений, поэтому важно учитывать ситуацию использования.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возможности коллективных существительных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существительные придают тексту обобщённость, позволяя выразить действия или эмоции всей группы без детализации отдельных элементов.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публицистических текстах такие слова создают эффект единого мнения или массового влияния, усиливая воздействие передаваемой информации.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сущности помогают сфокусировать внимание читателя на группе как социальной или эмоциональной единице, что важно для стилистического перекрытия контекста.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единство в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произведения используют коллективные существительные для передачи целостности природных явлений. Например, выражение «The forest whispers» оживляет лес как единого живого существа, создавая образное восприятие природы.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Оживление чувств через коллективы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выражения с коллективными существительными, такие как «The crowd sings», отображают объединённые эмоциональные переживания людей, создавая атмосферу соучастия и единства в художественном тексте.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и образные функции коллективных существительных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коллективных существительных на уроках английского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частых ошибок является использование множественного числа глаголов с коллективными существительными в американском английском, например, "The team are winning" вместо корректного "The team is winning".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употребление артиклей, например, путаница между "an audience" и "audiences", приводит к смысловым и грамматическим неточностям.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 единственного и множественного числа в предложениях с коллективными существительными вызывает нарушение согласования и искажение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93312"/>
            <a:ext cx="3604200" cy="13568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ошибок согласования коллективных существительных в ЕГЭ и ОГЭ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иллюстрирует типичные ошибки согласования коллективных существительных, выявленные в анализе письменных работ российских школьников (2020-2023).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согласовании чаще связаны с влиянием разговорной речи и недостаточным пониманием особенностей американского и британского вариантов английского.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ЕГЭ и ОГЭ 2020-2023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цифровую эпоху появляются новые коллективные существительные, такие как network и community, отражающие виртуальные сообщества и связи между пользователями.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fandom описывает группы поклонников определённых культурных продуктов, что свидетельствует о расширении лексики в социальных и развлекательных контекстах.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слов в интернет-культуре подчёркивает влияние коллективной идентичности и взаимодействия в виртуальном пространстве.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приобретает новые значения, включая цифровую аудиторию в соцсетях и стриминговых платформах.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тенденции: новые коллективные существительные и интернет-культура
</a:t>
            </a:r>
            <a:endParaRPr lang="en-US" sz="26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существительные в социальных медиа и СМИ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социальных медиа слова community, audience, followers и subscribers обозначают группы пользователей и подписчиков, формирующих общественное мнение и поддерживающих контент.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выражение "The online community supports new artists" подчёркивает значимость коллективного участия в развитии творческих инициатив через цифровые платформы.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для старшеклассников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лексический навык расширяет словарный запас, позволяя точнее выражать мысли и анализировать тексты на английском языке.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этими умениями, ученики легче осваивают международную коммуникацию и подготовку к различным формам письменной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коллективных существительных помогает грамматически правильно строить предложения, что важно для успешного прохождения экзаменов и олимпиад.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коллективных существительных для уверенного владения английским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существительные играют ключевую роль в точной передаче коллективных понятий, способствуют развитию грамотности и коммуникативной компетенции, являясь важной частью изучения и практики английского языка.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2026-05-07T21:15:50Z</dcterms:created>
  <dcterms:modified xsi:type="dcterms:W3CDTF">2026-05-07T21:15:50Z</dcterms:modified>
</cp:coreProperties>
</file>