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татарского языка по степени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отражает жизнь людей?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делятся по степени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мы слышим каждый день, другие — только на уроках, в книгах или в речи жителей отдельных мест. Такое деление помогает понять, какие слова составляют основу языка, а какие связаны с наукой, историей, местной речью и новыми явлениями.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— основа 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привычные слова языка: они понятны большинству людей и встречаются в повседневном общении дома, в школе, на улице и в новостях.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названия предметов, действий, признаков, чисел и явлений природы. Без этих слов невозможно построить ясную и простую речь.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общеупотребительные слова связывают собеседников между собой и помогают быстро передавать мысли без лишних пояснений.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повседневной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ребёнок собирает портфель, берёт тетрадь и книгу, садится за стол и завтракает. Потом он выходит из дома и идёт по знакомой дороге в школу. Такие слова и действия сопровождают его каждый день и легко запоминаются.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стоят стол, окно и стул, на кухне ждут еда и чай, а рядом лежат одежда и учебные принадлежности. Эти слова относятся к самой обычной жизни семьи. Они помогают описывать то, что ребёнок видит с детства.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слов есть своя частота и своя область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слова различаются не только по значению, но и по тому, как часто и где они используются.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татарского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по употреблению
</a:t>
            </a:r>
            <a:endParaRPr lang="en-US" sz="25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звучат чаще всего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повседневной речи встречаются простые и знакомые слова, а специальные и редкие группы употребляются в ограниченных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часть речи составляет общеупотребительная лексика; остальные группы заметно уже и используются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моделирование по теме «Лексика татарского языка»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744" y="1239180"/>
            <a:ext cx="159088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2147" y="1239180"/>
            <a:ext cx="159088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ограниченного употребления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понятны не всем: они характерны для отдельных районов и могут отличаться звучанием, формой или значением.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 специальные слова нужны в науке, технике и учебных предметах, поэтому встречаются главным образом в точных темах и текстах.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сохраняются в старых книгах и фольклоре, а новые появляются вместе с современными предметами, явлениями и способами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 помогают увидеть, как по-разному может звучать один и тот же язык в разных местах. Они сохраняют особенности местной речи и делают её живой и выразительной.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для изучения народного творчества, разговорной традиции и истории языка. По ним можно заметить, как отличаются говоры соседних территорий.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 в татарском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науки, техники и учёбы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называют одно конкретное понятие точно и без лишних значений. Поэтому их особенно много в учебниках, словарях и научных текстах.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математике, биологии, истории, информатике, музыке и других школьных предметах. Без терминов трудно объяснять сложные темы коротко и ясно.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термин не должен путаться с обычным словом: его задача — сделать речь точной, понятной и одинаковой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входит в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языку нужно название для нового предмета или явления.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современного языка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появляются, когда жизнь приносит предметы и явления, которым раньше не было названия: смартфон, онлайн-урок, блог, робот-пылесос.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такое слово знают немногие, но затем его подхватывают школа, разговорная речь и средства массовой информации, и оно становится привычным.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новое слово закрепляется надолго: некоторые быстро исчезают, если сам предмет или мода на него проходят, а другие входят в постоянный словарь.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новым словам видно, как татарский язык откликается на изменения в технике, учёбе и быту, сохраняя точность и современность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600" y="1925990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6575" y="1925990"/>
            <a:ext cx="292425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заимствований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книги, учебники и научные тексты в татарский язык вошли слова, нужные для учёбы, описания понятий и точного объяснения новых знаний.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религия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и персидские заимствования связаны с историей письменности, религиозной традицией и культурным общением, поэтому многие из них давно стали привычными.
</a:t>
            </a:r>
            <a:endParaRPr lang="en-US" sz="1497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 другие заимствования отражают постоянные связи между людьми, городами и регионами. Такие слова помогают называть предметы, действия и общественные явления.
</a:t>
            </a:r>
            <a:endParaRPr lang="en-US" sz="1488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развитие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заимствованных слов настолько хорошо освоена, что воспринимается как родная. Это показывает, что язык умеет принимать новые элементы и сохранять свою систему.
</a:t>
            </a:r>
            <a:endParaRPr lang="en-US" sz="14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разных типов слов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 условной учебной модели и показывает не количество слов в языке, а их примерную заметность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сфера общения, тем чаще употребляется слово; редкие группы обслуживают особые темы, места и исторические тексты.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учебной презентации; данные не являются статистикой корпуса.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архаизмы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исчезли из обычной речи, но не пропали из языка совсем. Они помогают читать старые тексты и понимать, как менялась речь народа.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и слова прошлого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встречаются в сказках, пословицах, исторических произведениях и музеях слова. Благодаря им прошлое становится ближе и понятнее.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 пассивная лексика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слова постоянно звучат в речи, а какие встречаются реже и в особых случаях.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лексика обеспечивает повседневное общение, а пассивная сохраняет историю языка, местные особенности и специальные знания.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и разговорная речь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татарский язык нужен для учебников, ответов на уроке, книг и официального общения. Его слова понятны широкому кругу людей и звучат нейтрально.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свободнее: в ней чаще встречаются простые формы, эмоциональные выражения и местные особенности, которые уместны в непринуждённом общении.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умеет различать стили речи, он точнее строит фразы, избегает ошибок и выбирает слова, которые соответствуют ситуации общения.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быть хорошим в разговоре, но не подойти для письменного ответа. Поэтому важно учитывать, где и зачем мы говорим.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может расширять, сужать или менять своё значение под влиянием жизни и общения.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слои слов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это помогает говорить и писать уместно. Для урока нужны точные слова и термины, а для беседы с друзьями чаще подходят простые и привычные выражения.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различение слоёв слов облегчает чтение разных текстов. Учебник, газета и сказка требуют разной лексики, поэтому школьник лучше понимает замысел автора.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выбор слова в 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может звучать по-разному в классе, дома или в книге, поэтому говорящий всегда выбирает слова с учётом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— тема и цель речи; остальные факторы уточняют выбор и помогают сделать высказывание понятным и уместным.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учебной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живёт, когда слова служат времени и людям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татарского языка объединяет привычные, редкие, исторические и новые слова. Вместе они показывают богатство языка, его память и способность развиваться.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2026-05-21T14:30:42Z</dcterms:created>
  <dcterms:modified xsi:type="dcterms:W3CDTF">2026-05-21T14:30:42Z</dcterms:modified>
</cp:coreProperties>
</file>