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уточняющих членов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речь точнее: уточняющие члены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сообщение можно сказать по-разному: кратко и очень конкретно. Уточняющие члены помогают назвать именно то место, время или признак, который важен для смысла, поэтому текст звучит яснее и выразительнее.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уточнение делает речь точнее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уточняющий член предложения
</a:t>
            </a:r>
            <a:endParaRPr lang="en-US" sz="3175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37601" y="1342509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Сужает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Уточняющий член не вводит новую мысль, а делает уже названное слово более конкретным. Он отвечает на вопросы: где именно, когда именно, как именно? и помогает избежать неточности в высказывании.
</a:t>
            </a:r>
            <a:endParaRPr lang="en-US" sz="1673" dirty="0"/>
          </a:p>
        </p:txBody>
      </p:sp>
      <p:sp>
        <p:nvSpPr>
          <p:cNvPr id="11" name="Text 3"/>
          <p:cNvSpPr txBox="1"/>
          <p:nvPr/>
        </p:nvSpPr>
        <p:spPr>
          <a:xfrm>
            <a:off x="337601" y="2378252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рядом с общим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 более общее понятие, а затем — более точное. Например: в лесу, у самой тропинки; летом, в июле; быстро, почти бегом. Вторая часть сужает первую.
</a:t>
            </a:r>
            <a:endParaRPr lang="en-US" sz="1673" dirty="0"/>
          </a:p>
        </p:txBody>
      </p:sp>
      <p:sp>
        <p:nvSpPr>
          <p:cNvPr id="12" name="Text 4"/>
          <p:cNvSpPr txBox="1"/>
          <p:nvPr/>
        </p:nvSpPr>
        <p:spPr>
          <a:xfrm>
            <a:off x="337601" y="3416977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 ясности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 речи, где важно не просто сообщить факт, а уточнить его деталь. Благодаря им предложение становится точнее, а читатель или слушатель легче понимает смысл.
</a:t>
            </a:r>
            <a:endParaRPr lang="en-US" sz="16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уточняется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уточняется место действия. Сначала называют общий ориентир, а потом — точную точку: на улице, у школы; там, возле моста; впереди, на холме. Так сообщение становится понятнее.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Уточняться может и то, как именно совершается действие: говорил тихо, почти неслышно; двигался быстро, почти бегом. Вторая часть делает описание более точным, а не просто добавляет лишнее слово.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часто уточняется и время. Например: утром, перед уроками; зимой, в январе; завтра, после пятого урока. Вторая часть помогает точно понять момент события и его порядок.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 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Реже уточняются признак, количество или предмет: синий, тёмно-синий; один ученик, Петя; несколько книг, учебники по литературе. Здесь вторая часть конкретизирует уже названное слово.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слышится и пишется уточнение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помогает услышать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говорим: «Мы пришли вечером, после прогулки», между частями слышится небольшая пауза. Голос чуть понижается, потому что вторая часть уточняет первую, а не начинает новую мысль. На письме эта пауза передаётся запятой.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вместо паузы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объявлении можно увидеть: «Сбор у входа, после первого звонка». В устной речи здесь делается короткая остановка, чтобы слушатель понял: речь идёт не просто о сборе, а о точном времени и месте. Именно поэтому нужна запятая.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 в сообщении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записке тоже важно уточнение: «Позвони вечером, после шести часов». Без второй части время остаётся общим, а с ней сообщение становится понятным и удобным для выполнения. Уточнение делает текст живым и точным.
</a:t>
            </a:r>
            <a:endParaRPr lang="en-US" sz="11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2156" y="2528378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места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общего слова можно задать вопрос где именно? , то перед нами, скорее всего, уточнение места. В речи такие конструкции звучат как пояснение, а на письме выделяются запятыми.
</a:t>
            </a:r>
            <a:endParaRPr lang="en-US" sz="1545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ориентир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 широкое место: там, в саду, на улице. Оно помогает понять направление, но ещё не показывает точную точку, где происходит действие или находится предмет.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внутри пространства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добавляется конкретика: у моста, возле беседки, на холме. Вторая часть сужает первое значение и отвечает на вопрос где именно? без неё смысл неполный.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места особенно полезно в описаниях маршрута, событий и обстановки. Оно помогает читателю представить не просто общее пространство, а конкретную точку внутри него.
</a:t>
            </a:r>
            <a:pPr algn="ctr" indent="0" marL="0">
              <a:lnSpc>
                <a:spcPct val="100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точного описания
</a:t>
            </a:r>
            <a:endParaRPr lang="en-US" sz="9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уточняется время действия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 широкий временной отрезок: утром, вечером, зимой, завтра. Пока этого достаточно для общего понимания, но значение ещё не очень точное.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уточнение
</a:t>
            </a:r>
            <a:pPr algn="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добавляется конкретная деталь: на рассвете, после пятого урока, в январе, после концерта. Вторая часть отвечает на вопрос когда именно? и сужает первое значение.
</a:t>
            </a:r>
            <a:endParaRPr lang="en-US" sz="138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такие конструкции помогают понять последовательность действий. Читатель видит не только время, но и точный момент, в который произошло событие.
</a:t>
            </a:r>
            <a:endParaRPr lang="en-US" sz="13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признака и способа действия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55825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становится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уточняется признак предмета: тихий, едва слышный звук; синий, тёмно-синий цвет. Вторая часть не добавляет новый признак, а делает уже названный более узким и точным.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49562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действия конкретизируется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уточнять и то, как совершается действие: говорил спокойно, без спешки; двигался быстро, почти мгновенно. Здесь вторая часть показывает не новый факт, а более точный способ действия.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43313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становится яснее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первой характеристики можно заменить её более точным вариантом, перед нами уточнение. Оно помогает избежать расплывчатости и делает описание более аккуратным и выразительным.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025419"/>
            <a:ext cx="5266500" cy="12624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и однородные члены: в чём разница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похожие конструкции и увидим, как меняется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вторая часть сужает первую, это уточнение. Если части равноправны и просто перечисляются, это однородные члены.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«уточняющие члены предложения»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уточняющий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проверки в предложении.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различия помогают не путать уточнение с приложением на уроке русского языка.
</a:t>
            </a:r>
            <a:endParaRPr lang="en-US" sz="695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их важно, потому что при проверке меняется смысл предложения и знак препинания. Уточнение сужает значение, а приложение даёт предмету новое название.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правилам школьной программы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 уточнении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 умолчанию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уточняющий член отделяется запятой. Она показывает паузу в речи и помогает сразу увидеть, где общее значение переходит в более точное.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в особых случаях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при уточнении встречается реже и обычно связано с более выразительной подачей мысли. В учебных заданиях его используют нечасто, поэтому сначала нужно уверенно освоить запятую.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как пояснение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могут выделять дополнительное уточнение в авторском или очень точном тексте. Они передают вставное пояснение, но для шестого класса это скорее редкий, чем основной вариант.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уточняющие члены встречаются чаще
</a:t>
            </a:r>
            <a:endParaRPr lang="en-US" sz="298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опирается на учебные примеры из темы: она показывает не статистику языка в целом, а удобное для сравнения распределение типов уточнения.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Уточнения места и времени встречаются чаще всего, потому что именно они чаще всего делают сообщение точнее и понятнее.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выборка по примерам из темы, без претензии на статистику языка в целом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уточнение особенно заметно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особенно заметно, когда сначала названо общее место, время или признак, а затем — более точная часть. Тогда вторая конструкция звучит как пояснение к первой.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указательных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там, тогда, здесь, рядом, внизу и сверху часто требуют уточнения. Они дают только ориентир, поэтому рядом с ними легко появляется конкретная, сужающая деталь.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убрать неточность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без второй части смысл слишком общий, уточнение помогает избежать недопонимания. Оно делает сообщение не длиннее, а точнее, поэтому его особенно ценят в объявлениях и сообщениях.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перечислением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ставят запятую между частями, которые на самом деле просто перечисляют разные предметы или признаки. В таком случае вторая часть не сужает значение, а стоит рядом как равноправная.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нужную запятую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 — не выделить уточнение на письме. Тогда предложение читается слишком быстро, и смысл становится менее точным, хотя в устной речи слышится пауза.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пояснение уточнением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лишняя запятая появляется там, где вторая часть только дополняет сообщение или называет новый предмет. Перед постановкой знака важно проверить, сужается ли значение или нет.
</a:t>
            </a:r>
            <a:endParaRPr lang="en-US" sz="1693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задать точный вопрос — где именно, когда именно, как именно, — легко ошибиться. Проверка вопросом помогает отличить настоящее уточнение от обычного присоединения.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случаи и определите, сужает ли вторая часть значение или даёт новое название предмету.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вторая часть делает значение уже, перед нами уточнение; если она называет предмет по-другому, это приложение.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постановки запятой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правилам школьного курса русского языка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в объявлениях, расписаниях и записях
</a:t>
            </a:r>
            <a:endParaRPr lang="en-US" sz="2722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для 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появилось короткое объявление: «Сбор в среду, после шестого урока». В нём сразу видно и общее время, и точный момент, поэтому ученикам не приходится переспрашивать. Такая запись помогает быстро ориентироваться в делах.
</a:t>
            </a:r>
            <a:endParaRPr lang="en-US" sz="109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кружка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 стояла пометка: «Пятница, до 21:00». Для буднего объявления этого достаточно, чтобы понять обычное время работы и особый режим в один день. Уточнение делает текст компактным и практичным.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для 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написали: «Экскурсия в музей, на следующей неделе». Здесь первая часть называет событие, а вторая уточняет срок. Благодаря этому сообщение звучит понятно, даже если его читают второпях.
</a:t>
            </a:r>
            <a:endParaRPr lang="en-US" sz="11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7225" y="1736750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уточняющие члены помогают писать лучше
</a:t>
            </a:r>
            <a:endParaRPr lang="en-US" sz="2644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делает сообщение конкретнее: читатель сразу понимает, где, когда или как произошло действие. Это особенно важно в описаниях и коротких сообщениях.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уточняющих членов можно не повторять одно и то же слово несколько раз. Текст остаётся лаконичным, но при этом не теряет важной детали.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Яснее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описать место, маршрут или последовательность событий, уточнение помогает выстроить картину без лишних объяснений. Речь становится собранной и понятной.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Выразительнее речь
</a:t>
            </a:r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конструкции делают высказывание живее и аккуратнее. Они помогают автору не только сообщить факт, но и показать его точнее для читателя.
</a:t>
            </a:r>
            <a:endParaRPr lang="en-US" sz="12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об уточняющих членах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члены помогают сделать речь точной: они сужают значение, выделяются паузой и чаще всего запятыми. Если уметь их находить, легче писать грамотно и без лишних ошибок.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2026-05-28T06:32:45Z</dcterms:created>
  <dcterms:modified xsi:type="dcterms:W3CDTF">2026-05-28T06:32:45Z</dcterms:modified>
</cp:coreProperties>
</file>