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на 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транспорте делают каждую поездку безопасной и удобной.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Автобус, поезд, самолёт и корабль не справятся без людей. Одни управляют, другие проверяют технику, третьи помогают пассажирам, а четвёртые следят за движением. Вместе они не дают дороге запутаться.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работает только в команде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31" y="2528378"/>
            <a:ext cx="2137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45725" y="1934328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водитель автобуса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остановках водитель открывает и закрывает двери только тогда, когда это безопасно. Он следит, чтобы никто не торопился и не оказался в опасной ситуации у входа.
</a:t>
            </a:r>
            <a:pPr algn="ctr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Открывает двери вовремя
</a:t>
            </a:r>
            <a:endParaRPr lang="en-US" sz="1017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Едет по маршруту
</a:t>
            </a:r>
            <a:pPr algn="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везёт пассажиров по нужному пути и делает остановки там, где это предусмотрено расписанием. Он старается ехать плавно, чтобы поездка была спокойной и удобной для всех.
</a:t>
            </a:r>
            <a:endParaRPr lang="en-US" sz="1431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дорогой
</a:t>
            </a:r>
            <a:pPr algn="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водитель внимательно смотрит на знаки, светофоры и других участников движения. Ему важно замечать всё вовремя, чтобы автобус двигался безопасно и без лишней спешки.
</a:t>
            </a:r>
            <a:endParaRPr lang="en-US" sz="1358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Думает о пассажирах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водитель отвечает не только за дорогу, но и за людей внутри. Он должен сохранять спокойствие, быть вежливым и не отвлекаться от своей важной работы.
</a:t>
            </a:r>
            <a:endParaRPr lang="en-US" sz="1341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 зря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водитель понимает: на дороге важна не только скорость, но и аккуратность. Если ехать слишком быстро или резко, поездка станет неудобной и даже опасной.
</a:t>
            </a:r>
            <a:endParaRPr lang="en-US" sz="15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Таксист и водитель легковой машины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путь по городу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Таксист помогает людям быстро добраться до нужного адреса. Он хорошо знает улицы, повороты и короткие дороги, поэтому умеет выбрать удобный путь даже в большом городе.
</a:t>
            </a:r>
            <a:endParaRPr lang="en-US" sz="1412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салоне
</a:t>
            </a:r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легковой машине особенно важны ремни безопасности и детское кресло. Водитель следит, чтобы пассажиры были пристёгнуты, а поездка проходила спокойно и без лишнего риска.
</a:t>
            </a:r>
            <a:endParaRPr lang="en-US" sz="1339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Исправная машина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водитель проверяет тормоза, свет и общее состояние автомобиля. Если техника в порядке, ехать легче и увереннее, а поездка становится спокойной для всех.
</a:t>
            </a:r>
            <a:endParaRPr lang="en-US" sz="1443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Таксист часто общается с пассажирами, поэтому ему нужны вежливость и терпение. Он помогает с багажом, отвечает на вопросы и старается, чтобы человеку было удобно по пути.
</a:t>
            </a:r>
            <a:endParaRPr lang="en-US" sz="13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машинист поезда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рейсом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готовится к поездке: проверяет расписание, получает информацию о маршруте и убеждается, что поезд готов к отправлению.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следит за скоростью, сигналами и показаниями приборов, чтобы состав двигался ровно и безопасно по железной дороге.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на станцию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 подходит к станции, машинист точно останавливает состав и помогает завершить поездку спокойно, без спешки и толкотни.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2700" y="1736750"/>
            <a:ext cx="25650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750" y="1736750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пассажирам в пути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билет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Кондуктор помогает убедиться, что проезд оплачен правильно. Он спокойно и понятно объясняет правила поездки, чтобы пассажиры не растерялись и чувствовали себя уверенно.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Подсказывает остановку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знает, где выйти, кондуктор или контролёр подскажет нужную остановку. Это особенно удобно тем, кто едет впервые или отвлёкся на дорогу.
</a:t>
            </a:r>
            <a:endParaRPr lang="en-US" sz="1243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могут спросить, как пройти к выходу, где пересесть или сколько осталось ехать. Кондуктор помогает спокойно и доброжелательно, чтобы путь был понятнее.
</a:t>
            </a:r>
            <a:endParaRPr lang="en-US" sz="1166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порядком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Контролёр помогает сделать поездку организованной и спокойной. Он замечает, если кто-то нарушает правила, и напоминает, что в транспорте важно уважать других людей.
</a:t>
            </a:r>
            <a:endParaRPr lang="en-US" sz="12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пилот в полёте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вылетом
</a:t>
            </a:r>
            <a:pPr algn="ctr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рейсом пилот внимательно изучает погоду, маршрут и данные приборов. Он словно капитан воздушного путешествия: всё проверяет заранее, чтобы самолёт поднялся в небо спокойно и уверенно. Ошибаться тут нельзя, поэтому внимание у него самое острое.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пилота в кабине
</a:t>
            </a:r>
            <a:pPr algn="ctr" indent="0" marL="0">
              <a:lnSpc>
                <a:spcPct val="100000"/>
              </a:lnSpc>
              <a:buNone/>
            </a:pPr>
            <a:r>
              <a:rPr lang="en-US" sz="6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самолёте часто работают два пилота. Один управляет, другой помогает следить за приборами, связью и курсом. Такая работа похожа на хорошую пару в спортивной команде: вместе проще заметить важную деталь и вовремя принять решение.
</a:t>
            </a:r>
            <a:endParaRPr lang="en-US" sz="1127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без спешки
</a:t>
            </a:r>
            <a:pPr algn="ctr" indent="0" marL="0">
              <a:lnSpc>
                <a:spcPct val="100000"/>
              </a:lnSpc>
              <a:buNone/>
            </a:pPr>
            <a:r>
              <a:rPr lang="en-US" sz="6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самолёт приближается к аэропорту, пилот особенно сосредоточен. Он точно ведёт машину по маршруту, чтобы посадка прошла мягко. Пассажиры в это время могут спокойно смотреть в окно и доверять тому, кто сидит в кабине.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Бортпроводник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 пассажиров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Бортпроводник приветствует людей при входе в самолёт и помогает найти своё место. Благодаря ему посадка проходит спокойно, а пассажиры быстрее устраиваются и готовятся к полёту.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Напоминает о правилах
</a:t>
            </a:r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взлётом бортпроводник показывает, как пристегнуть ремни и что делать во время полёта. Эти простые объяснения помогают всем чувствовать себя увереннее и безопаснее.
</a:t>
            </a:r>
            <a:endParaRPr lang="en-US" sz="1236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нужна вода, плед или помощь, бортпроводник рядом. Он старается быстро откликнуться на просьбу, чтобы пассажирам было удобно на протяжении всего полёта.
</a:t>
            </a:r>
            <a:endParaRPr lang="en-US" sz="1199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порядком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рейса бортпроводник замечает, всё ли в салоне спокойно. Он помогает людям соблюдать правила и делает атмосферу в самолёте дружелюбной и организованной.
</a:t>
            </a:r>
            <a:endParaRPr lang="en-US" sz="12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корабля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Готовится к пути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 море капитан изучает погоду, карту и сообщения по связи. Ему нужно заранее понять, какой путь будет самым безопасным и удобным для корабля.
</a:t>
            </a:r>
            <a:endParaRPr lang="en-US" sz="1317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Руководит экипажем
</a:t>
            </a:r>
            <a:pPr algn="l" indent="0" marL="0">
              <a:lnSpc>
                <a:spcPct val="100000"/>
              </a:lnSpc>
              <a:buNone/>
            </a:pPr>
            <a:r>
              <a:rPr lang="en-US" sz="6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даёт команды всей команде и следит, чтобы каждый знал своё дело. На корабле важно работать вместе, потому что ошибка одного может повлиять на всех.
</a:t>
            </a:r>
            <a:endParaRPr lang="en-US" sz="1255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Следит за обстановкой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плавания капитан наблюдает за волнами, портами и другими судами. Он должен замечать изменения вовремя, чтобы корабль шёл спокойно и не попадал в неприятности.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Приходит в порт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приближается к месту назначения, капитан помогает аккуратно завершить плавание. Он следит, чтобы судно пришло точно и безопасно, без лишней суеты.
</a:t>
            </a:r>
            <a:endParaRPr lang="en-US" sz="12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матросы и моряки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палубе с утра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Матрос выходит на палубу и сразу берётся за дело: проверяет порядок, помогает закрепить всё нужное и следит, чтобы на корабле было аккуратно. Он работает быстро и внимательно, потому что на воде мелочей не бывает.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Канаты, груз и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плавания матрос подаёт канаты, помогает переносить и закреплять груз, а ещё выполняет поручения старших. На корабле никто не работает в одиночку: каждый знает свою задачу и помогает другим, если нужно.
</a:t>
            </a:r>
            <a:endParaRPr lang="en-US" sz="116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море ведёт себя капризно, моряки особенно собраны. Они держатся вместе, внимательно слушают команды и следят за безопасностью на палубе. Благодаря дружной работе корабль идёт ровно, а путешествие становится надёжным.
</a:t>
            </a:r>
            <a:endParaRPr lang="en-US" sz="11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движения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работа требует очень хорошего внимания. Нужно замечать сразу много деталей: номер рейса, место транспорта, остановки и изменения на маршруте. Пропустить ошибку здесь нельзя.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водителями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постоянно держит связь с водителями, машинистами и капитанами. Он передаёт важные сообщения вовремя, чтобы транспорт не сбился с пути и не попал в путаницу.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под контролем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экранам и расписанию диспетчер видит, где всё идёт по плану, а где случилась задержка. Так он помогает пассажирам и работникам заранее понимать, что будет дальше.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дороге, рельсах или в порту появляется проблема, диспетчер быстро находит решение и сообщает нужным людям. Его спокойствие помогает всем работать без лишней суеты.
</a:t>
            </a:r>
            <a:pPr algn="ctr" indent="0" marL="0">
              <a:lnSpc>
                <a:spcPct val="100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endParaRPr lang="en-US" sz="9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станции и вокзала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 и кассы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Кассиры помогают купить билет, выбрать нужный поезд или автобус и узнать время отправления. Благодаря им путешествие начинается спокойно, без долгих поисков и лишних вопросов.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пассажиров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Дежурные и работники справочной службы показывают дорогу к платформе, выходу или залу ожидания. Они не дают потеряться, когда вокзал кажется большим и шумным, как целый город.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следят, чтобы пассажиры шли к нужным дверям, не мешали друг другу и успевали на посадку. Их работа помогает всем двигаться по правилам и без спешки.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знает номер поезда или время прибытия, работники станции подскажут ответ. Такая поддержка особенно важна для тех, кто едет впервые или с багажом.
</a:t>
            </a:r>
            <a:endParaRPr lang="en-US" sz="14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Механики и слесари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механики осматривают двигатель, колёса, двери и тормоза. Они ищут даже маленькую неполадку, чтобы транспорт не подвёл в дороге и не устроил неприятный сюрприз.
</a:t>
            </a:r>
            <a:endParaRPr lang="en-US" sz="1392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без промедления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какая-то деталь сломалась, слесари быстро устраняют неисправность. Их работа похожа на заботу о большом железном друге, которому тоже нужен уход и внимание.
</a:t>
            </a:r>
            <a:endParaRPr lang="en-US" sz="1380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перед выездом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должен быть готов к рейсу заранее. Поэтому специалисты проверяют свет, сигнализацию и исправность механизмов ещё до отправления, а не уже в пути.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поездка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техника в порядке, автобус, поезд, самолёт или корабль работают ровно и спокойно. Тогда пассажиры могут ехать без лишних остановок и волноваться только о том, куда смотреть в окно.
</a:t>
            </a:r>
            <a:endParaRPr lang="en-US" sz="13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диспетчерской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рейс без спешки
</a:t>
            </a:r>
            <a:pPr algn="ctr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большом экране загорается новый маршрут, и диспетчер сразу видит, какой автобус уже вышел на линию. Он сверяет время, отмечает остановки и передаёт водителю короткое сообщение. Благодаря этому утро проходит спокойно, без путаницы и лишних вопросов.
</a:t>
            </a:r>
            <a:endParaRPr lang="en-US" sz="107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 немного задержался
</a:t>
            </a:r>
            <a:pPr algn="ctr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что один поезд отстаёт от расписания. Диспетчер быстро сообщает об этом сотрудникам станции и помогает пассажирам узнать новое время прибытия. Так люди не волнуются и заранее понимают, где ждать нужный состав.
</a:t>
            </a:r>
            <a:endParaRPr lang="en-US" sz="113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маршрут под контролем
</a:t>
            </a:r>
            <a:pPr algn="ctr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диспетчерской следят не только за дорогами, но и за судами. На схеме видны порты, путь корабля и время прихода. Если меняется погода, сообщение передают сразу, чтобы путь оставался безопасным и понятным.
</a:t>
            </a:r>
            <a:endParaRPr lang="en-US" sz="11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для перевозки грузов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дорога для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грузовика перевозит коробки, продукты и технику по городам и трассам. Он следит за маршрутом и временем, чтобы нужные вещи приехали туда, где их уже ждут.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Товарный поезд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товарного поезда везёт длинный состав с грузами по рельсам. Такой поезд помогает доставлять много вещей сразу и подходит для больших расстояний.
</a:t>
            </a:r>
            <a:endParaRPr lang="en-US" sz="1356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грузового судна выбирает путь и следит за погрузкой. Корабль может перевозить большие партии товаров, которые потом отправятся в магазины, порты и склады.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Погрузка и разгрузка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Грузчики помогают переносить и размещать ящики, мешки и контейнеры. Они работают аккуратно, чтобы ничего не повредить и чтобы товар доехал в целости.
</a:t>
            </a:r>
            <a:endParaRPr lang="en-US" sz="12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пилота обычно проверяют решения друг друга во время полёта.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пилота на борту помогают перепроверять важные действия и замечать детали. Так полёт становится спокойнее, а риск ошибки заметно меньше.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гражданской авиации (ICAO), общие рекомендации по работе экипажа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разных профессий работают вместе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диспетчер смотрит расписание и сообщает, когда можно отправляться. Он помогает всем участникам движения не перепутать время, маршрут и порядок действий.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работу включаются водитель, машинист, пилот или капитан. Они управляют транспортом, следят за дорогой, погодой и сигналами, чтобы поездка проходила спокойно.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пассажирам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пассажирам помогают кондукторы, бортпроводники, кассиры и сотрудники станций. Они отвечают на вопросы, проверяют билеты и подсказывают, куда идти дальше.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технике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возвращается, его осматривают механики и слесари. Они чинят поломки, проверяют детали и готовят машину, поезд или самолёт к следующему рейсу.
</a:t>
            </a:r>
            <a:endParaRPr lang="en-US" sz="14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Потом: учимся и тренируемся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стать водителем, пилотом, машинистом, механиком или диспетчером, нужно учиться, запоминать правила и много практиковаться. Тут важны терпение и внимательность.
</a:t>
            </a:r>
            <a:endParaRPr lang="en-US" sz="1321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Сейчас: узнаём транспорт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интересно понять, как устроены автобус, поезд, самолёт и корабль. Это помогает выбрать дело по душе: управлять, чинить, считать или подсказывать пассажирам.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будущем: работаем для людей
</a:t>
            </a:r>
            <a:pPr algn="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время, можно выйти на работу и помогать другим безопасно добираться до места. В транспорте всегда нужны ответственные люди, которым можно доверять.
</a:t>
            </a:r>
            <a:endParaRPr lang="en-US" sz="1277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можно стать в будущем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72750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качества работника транспорта
</a:t>
            </a:r>
            <a:endParaRPr lang="en-US" sz="2688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 светофоры, знаки, расписание и изменения на пути. Внимательный человек быстрее видит важную деталь и успевает вовремя среагировать, не создавая лишних проблем.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работник проверяет двери, приборы и документы без спешки и ошибок. На транспорте даже маленькая неточность может помешать поездке, поэтому всё важно делать тщательно.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 редко справляются в одиночку. Одним людям нужно управлять, другим помогать и подсказывать, а вместе они делают поездку удобной и понятной для всех.
</a:t>
            </a:r>
            <a:endParaRPr lang="en-US" sz="122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работник спокойно разговаривает с пассажирами и помнит правила маршрута, остановки и порядок действий. Это помогает не растеряться и быстро найти верный ответ.
</a:t>
            </a:r>
            <a:endParaRPr lang="en-US" sz="11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187" y="728625"/>
            <a:ext cx="3073977" cy="441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11718" y="100867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движется благодаря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каждым автобусом, поездом, самолётом и кораблём стоят люди, которые управляют, проверяют и помогают. Когда они работают дружно, дорога становится безопасной, понятной и даже немного весёлой.
</a:t>
            </a:r>
            <a:endParaRPr lang="en-US" sz="38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2026-05-25T21:15:43Z</dcterms:created>
  <dcterms:modified xsi:type="dcterms:W3CDTF">2026-05-25T21:15:43Z</dcterms:modified>
</cp:coreProperties>
</file>