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творчество: как народ сохранял память, язык и опыт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 в сказках, песнях, пословицах и загадках.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в 8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возник ещё до широкого распространения письменности и долго жил в устной передаче. Он создавался народом, менялся в пересказе, отражал быт и историю, а его образы и выражения вошли в литературу.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фольклора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существовал в устной форме и передавался на память. Поэтому исполнители могли немного менять слова, интонацию, порядок эпизодов и отдельные детали рассказа.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сюжет нередко имел несколько вариантов в разных местах. При этом сохранялись устойчивые образы, повторяющиеся формулы и знакомые для слушателей мотивы.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создавался не одним автором, а многими людьми. Произведение складывалось в народной среде и выражало общий жизненный опыт, а не личное мнение одного человека.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тесно связан с жизнью народа. В нём отразились труд, верования, семейные отношения, праздники, обряды и исторические события, важные для памяти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назначению и форме высказывания.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устного народного творчества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фольклора различаются, но все они передают народный опыт через яркую и запоминающуюся форму.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«Устное народное творчество»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сказка: вымысел, испытание, победа добра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мир чудес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строится на вымысле и фантастике, поэтому в ней возможны волшебные события и необычные герои. К сказкам относятся волшебные, бытовые сказки и сказки о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сказочного испытания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проходит испытания, встречает помощников и получает награду за смелость, доброту или ум. Так сказка утверждает справедливость и показывает, что добро сильнее зла.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устойчивые эпизоды помогают слушателю легко следить за сюжетом и запоминать его.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 народной сказке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по узнаваемой модели: испытание ведёт героя к победе добра и справедливости.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русскому фольклору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80906"/>
            <a:ext cx="48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Былины: героическая память Древней Руси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Герои-защитники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Муромец, Добрыня Никитич и Алёша Попович воплощают силу, верность и готовность защищать родную землю от врагов.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поэтика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звучат торжественно. В них часто используются гипербола, повторы и подробные описания поединков, дорог и подвигов.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идеал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былин лежит представление о долге, чести и служении Отечеству. Поэтому подвиг в них важнее личной славы.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поговорки: народная мудрость в короткой форме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выражает законченную мысль и обычно содержит вывод. Она помогает кратко оценить труд, дружбу, время, учение или поступок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звучит как яркое образное выражение, но не всегда даёт прямой назидательный смысл. Оба жанра делают речь точной, живой и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не только учат, но и помогают запоминать правила поведения через яркий и понятный образ.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пословиц, особенно важные для школьника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пословицы обращены к труду и учёбе, значит, именно эти темы народ считал особенно важными.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пословиц для школьного анализа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Загадки: игра со скрытым смыслом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называет предмет не прямо, а через его признаки, действия или необычные детали. Чтобы ответить, нужно внимательно сопоставить подсказки и догадаться по смыслу.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встречаются сравнение, метафора, ритм и противопоставление. Благодаря этому они легко запоминаются и вызывают интерес у слушателя.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развивают наблюдательность, логическое мышление и словарный запас. В народной традиции они были и игрой, и способом учить детей думать самостоятельно.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загадки: от признака к ответу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загадки показывает, как через намёк и сравнение слушатель приходит к правильному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сопровождала жизнь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труд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помогала работать в едином ритме и поддерживала настроение. В ней звучали и усталость, и надежда на удачный день.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событиях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сохраняли чувства людей, переживших радость, горе и военные испытания. Так народ передавал историю не только словами, но и мелодией.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праздники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Календарные, свадебные и обрядовые песни создавали особую атмосферу события. Повтор и припев делали их легко запоминаемыми и общими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малых жанра детского фольклора: коротко, весело, запоминается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в движении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звучит тогда, когда взрослый играет с малышом, сопровождая слова жестом, хлопком или покачиванием. Она вызывает улыбку, помогает ребёнку слышать ритм речи и связывать слово с действием.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для выбора водящего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честно определить, кто начнёт игру. Ритм, повтор и чёткое чередование ударений превращают её в маленькую игру со словами, которая развивает память и чувство темпа.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Прибаутка с неожиданным поворотом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Прибаутка обычно начинается просто, а заканчивается шуткой или неожиданным смысловым поворотом. В ней особенно заметны юмор, образность и лёгкость, поэтому текст быстро запоминается и нравится детям.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жанры похожи по форме, но по-разному решают свои задачи: одни учат, другие развлекают, третьи тренируют мысль и речь.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малые жанры фольклора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краткость, игра и поучительность; это показывает, что фольклорные миниатюры одновременно полезны и интересны.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признаков жанров по школьному курсу литературы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Трёхкратный повтор особенно характерен для сказок и песен: он помогает держать внимание слушателя, создаёт ритм и делает речь более торжественной.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кратных повтора часто хватает, чтобы текст легко запомнился и стал выразительным.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текстам русских народных сказок и песен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устная традиция сохраняется в привычном общении, школьных играх, праздниках и даже в интернете.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современной жизни школьника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не исчезает: он меняет форму, но сохраняет узнаваемые приёмы — повтор, ритм, шутку и готовую словесную модель.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формами повседневного общения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фольклора и сохранение народной памяти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народные тексты записывали учёные, писатели и этнографы. Среди самых известных собирателей — Александр Афанасьев, Владимир Даль и Павел Рыбников.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записи помогли сохранить сказки, былины, песни и пословицы, которые могли исчезнуть из живой речи. Благодаря сборникам фольклор стал источником для науки и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фольклора от устного исполнения к книге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народный текст попадает в запись, а затем — в учебники, сборники и научное изучение.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устное народное творчество важно сегодня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хранит представления народа о добре, чести, труде и дружбе. Через него можно увидеть, какие ценности считались важными в разные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развивает речь и память, учит понимать переносный смысл и замечать точное слово. Это особенно полезно при чтении сказок, пословиц и загадок.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помогает лучше понимать русскую литературу, потому что многие писатели опирались на народные сюжеты, образы и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живая память народа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объединяет сказки, былины, пословицы, загадки, песни и детские жанры. Оно живёт, пока его помнят, повторяют и изучают.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2026-05-19T04:35:19Z</dcterms:created>
  <dcterms:modified xsi:type="dcterms:W3CDTF">2026-05-19T04:35:19Z</dcterms:modified>
</cp:coreProperties>
</file>