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напряжённости и гражданская война в Испании: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Испании стала символом глобальных идеологических конфликтов и политической нестабильности.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Европы и Испании: 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в Европе царил кризис: Великая депрессия и растущий экстремизм. В Испании реформы Второй республики и обострение социальных разногласий разрывали общество на противоборствующие лагеря.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гражданского конфликта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 1936 года часть испанской армии восстала против Второй республики, спровоцировав масштабный военный конфликт.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охватывали глубокое социальное неравенство, недовольство военных и непримиримое противостояние реформаторов и консерваторов.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очаги восстания появились в Марокко, Севилье и Сарагосе, быстро перерастая в полномасштабную гражданскую войну.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Составы воюющих сторон и масштабы вмешательства
</a:t>
            </a:r>
            <a:endParaRPr lang="en-US" sz="2316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Националисты объединили армию, монархистов, католиков и фашистские группы, стремясь к консервативному порядку и стабильности.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Республиканцы включали левые партии, социалистов, анархистов и рабочих синдикаты, поддерживая демократические и социалистические идеи.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иностранных держав превратило внутренний конфликт в международный кризис, усиливая напряжённость и военные действия.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войны принесла новые технологии и тактики, а также поддержку с разных сторон политических сил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вмешательство: роль Германии, Италии и СССР
</a:t>
            </a:r>
            <a:endParaRPr lang="en-US" sz="21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поддержка националистов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предоставила националистам авиацию Люфтваффе, танки и артиллерию, а также военных советников. Бомбардировка Герники стала символом разрушительной мощи новой военной техники.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корпус добровольцев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направила примерно 50 000 добровольцев, обеспечила авиационную и танковую поддержку, значительно усилив боевой потенциал националистов и повлияв на исход сражений.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Советского Союза республиканцам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поставил около 1 000 самолётов и танков, направил военных советников и инструкторов, поддерживая республиканцев в борьбе против фашистских сил.
</a:t>
            </a:r>
            <a:endParaRPr lang="en-US" sz="12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Интернациональные бригады: масштаб и состав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из США и Великобритании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Батальон Линкольна включал американских добровольцев, а батальон Таля — британских. Они стали символом международной солидарности с республиканцами.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бригады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Бригады из Франции, Польши и Чехословакии объединили тысячи добровольцев, поддержав антифашистское сопротивление и пополнив фронт важными кадрами.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национальностей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интернациональных бригадах сражались представители 53 стран, что подчёркивало глобальный характер конфликта и общее противостояние идеологиям фашизма.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Авианалёты на города вызвали массовые жертвы среди мирного населения, самым известным стал удар по Гернике, унёсший сотни жизней и уничтоживший культурные памятники.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бомбардировки повторялись в Барселоне, Аликанте и Мадриде, показывая новую угрозу для гражданских и изменение характера войн XX века.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авиации: разрушительные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боевых действий: динамика территориальных изменений 1936–1939 гг.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 резкое сокращение территорий под контролем республиканцев вследствие наступления националистов с нескольких направлений.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1936 по 1939 год националисты последовательно оттесняли республиканцев, что привело к капитуляции Мадрида и окончанию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данные: Архивы Испанской гражданской войны, 1939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операции и решающие битвы
</a:t>
            </a:r>
            <a:endParaRPr lang="en-US" sz="2666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Мадрида с ноября 1936 по март 1939 года была упорной и стратегически важной, задерживая наступление националистов.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Гвадалахаре в марте 1937 года окончилась победой республиканцев и была важным моральным подъемом в войне.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Эбро с июля по ноябрь 1938 года стала решающим поражением республиканцев, что значительно ускорило их падение.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разногласия и фракции сторон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Националисты включали Испанскую традиционалистскую фалангу, монархистов и консервативных католиков, объединённых идеей авторитарного правления.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Республиканцы объединяли коммунистов, социалистов, анархистов и радикальных демократов, среди которых возникали внутренние конфликты и разногласия.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противоречия отражали глубокие социальные и политические расколы, осложняя поиск компромиссов и согласованную стратегию.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внутри республиканского лагеря снижала эффективность управления и сражений, ослабляя общее сопротивление националистам.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74" y="1592400"/>
            <a:ext cx="3625702" cy="30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поставки вооружения и техники от иностранных государств значительно усилили обе стороны конфликта, обеспечив современные виды вооружения и повышая боеспособность войск.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современной техники и живой силы иностранными державами значительно повлияла на ход войны, ускорив боевые действия и усилив международный характер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исследования по гражданской войне в Испании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поддержка держав: оснащение и техника
</a:t>
            </a:r>
            <a:endParaRPr lang="en-US" sz="23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 и репрессии гражданской войны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обе стороны применяли политический террор: националисты инициировали «белый террор», а республиканцы — «красный террор», что сопровождалось массовыми насилиями и внесудебными расправами.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жертв террора оценивается от 100 000 до 150 000 человек. Репрессии затронули не только участников конфликта, но и гражданское население, вызывая глубокие социальные травмы.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последствия для населения Испании
</a:t>
            </a:r>
            <a:endParaRPr lang="en-US" sz="2486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исход беженцев в соседние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войны более 440 000 испанцев были вынуждены покинуть страну, большинство найдя убежище во Франции. Этот миграционный поток стал одним из крупнейших в Европе в межвоенный период.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семей и перемещение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и ученики были вывезены в СССР, Мексику и Францию для обеспечения безопасности. Это привело к масштабным изменениям в демографической структуре и сильным семейным потрясениям.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городов и дефицит продовольствия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нанесли серьёзный ущерб инфраструктуре, что вызвало продовольственный кризис и голод среди гражданского населения, усугубляя гуманитарную катастрофу в стране.
</a:t>
            </a:r>
            <a:endParaRPr lang="en-US" sz="11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войны: ключевые события 1939 года
</a:t>
            </a:r>
            <a:endParaRPr lang="en-US" sz="2669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1939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Республиканцы окончательно потеряли военное преимущество, стратегические позиции стали невозможны для удержания.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1939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авторитарного режима Франко, прекращение демократических институтов и начало масштабных репрессий.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марта 1939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Мадрида перед войсками националистов под командованием Франко, символическое завершение активной фазы войны.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1939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подчинение страны режиму Франко и подавление оставшихся очагов сопротивления.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режим Франко: последствия для Испании
</a:t>
            </a:r>
            <a:endParaRPr lang="en-US" sz="2357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Франко был автократичным, с жёстким подавлением политической оппозиции и отсутствием демократических свобод на протяжении почти четырёх десятилетий.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запрещены все профсоюзы и политические партии, а деятельность СМИ жёстко контролировалась государством для поддержания идеологического доминирования.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диктатуры Испания оказалась изолирована от большинства западных демократий, что тормозило её социально-экономическое развитие до 1975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 и военный опыт войны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авиации в массированном масштабе стало знаковым аспектом конфликта, повлиявшим на тактику ведения воздушных боёв в будущих войнах.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танков и артиллерии продемонстрировало важность механизированных войск и позволило испытать новые образцы техники и тактики, включая блицкриг.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Италия отрабатывали стратегии быстрых наступательных операций, что сыграло ключевую роль в их тактике Второй мировой войны.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внимательно изучал опыт использования бронетехники и артиллерии для повышения эффективности своей армии в предстоящем глобальном конфликте.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Запада и усиление международной напряжённости
</a:t>
            </a:r>
            <a:endParaRPr lang="en-US" sz="2226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Великобритания и США официально придерживались политики невмешательства, но в обществе нарастала поддержка республиканцев как символа борьбы против фашизма.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военной помощи Германии и Италии националистам способствовало формированию фашистского блока и усилило напряжённость на международной арене.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Добровольцы из западных стран вступали в Интернациональные бригады, усиливая антифашистское движение и усиливая социально-политический резонанс конфликта.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альянсы и формирование блоков
</a:t>
            </a:r>
            <a:endParaRPr lang="en-US" sz="2636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«Стального пакта» в 1936 году официально объединило Германию и Италию в военно-политический союз Берлин–Рим.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укрепил свою роль защитника антифашистского движения, поддерживая республиканцев несмотря на международную изоляцию.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предвосхитили политическую и военную борьбу, которая разгорелась на континенте в начале Второй мировой войны.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Расстановка сил в Европе стала значительно менее стабильной, с формированием чётких военных и идеологических блоков.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испанских событий на международную обстановку
</a:t>
            </a:r>
            <a:endParaRPr lang="en-US" sz="2198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война раскрыла уязвимость Версальской системы безопасности и показала неспособность Лиги Наций остановить агрессию.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невмешательства западных держав была признана неэффективной, что ослабило позиции демократий и укрепило режимы фашистского толка.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ускорил подготовку к масштабному военному столкновению, изменив баланс сил в Европе и усилив дестабилизацию континента.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испанской гражданской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Испании стала траурным уроком для мира, выявив риски изоляционизма и эскалации тоталитаризма, оставив глубокий след в истории XX века и глобальной политике.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2026-05-11T05:13:42Z</dcterms:created>
  <dcterms:modified xsi:type="dcterms:W3CDTF">2026-05-11T05:13:42Z</dcterms:modified>
</cp:coreProperties>
</file>