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Панорама темы: США, Великая депрессия и «новый курс» Ф. Рузвельта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депрессия, реформы Рузвельта и их влияние на Америку.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депрессия: начало эпохи перемен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депрессия: начало эпохи перемен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1929 году обвал фондового рынка запустил глобальный экономический кризис. США пострадали от массовой безработицы и банкротств. В 1932 году Франклин Рузвельт обещал вернуть стране стабильность и прогресс.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кризиса: экономические и социальные потери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кризиса: экономические и социальные потери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 США упал почти на треть в 1933 году, серьезно ударив по промышленности и экономической активности страны.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достигла рекордных 25%, более 13 миллионов потеряли работу, а тысячи банков были вынуждены закрыться.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Рузвельт одержал уверенную победу, получив более половины голосов и сформировал кабинет реформаторов для борьбы с кризисом.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объявил программу «нового курса» — комплекс мер по обновлению экономики и социальной сферы с помощью активного вмешательства государства.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Демократическая партия получила большинство в Конгрессе, что позволило реализовывать реформы без серьезных препятствий.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1932 года и новая политическая эпоха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безработицы через создание рабочих мест и стимулирование промышленного производства.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сельского хозяйства с помощью субсидий и регулирования рынков сельхозпродукции.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банковской системы для повышения доверия и предотвращения банкротств финансовых учреждений.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политики «нового курса»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программы для помощи малообеспеченным и реформы в области трудовых прав и условий.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Национального управления по восстановлению промышленности (NRA) для координации стандартов в индустрии.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реформы и защита рабочих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8-часового рабочего дня, минимальной заработной платы и запрет детского труда стали важными достижениями.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кодексов честной конкуренции способствовало регулированию цен и объемов производства для стабилизации рынка.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фермерском хозяйстве: помощь и поддержка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Субсидии фермерам для стабилизации цен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оплачивала фермерам сокращение посевных площадей, что повышало стоимость сельскохозяйственной продукции и снижало избыточное предложение на рынке.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Администрации регулирования сельского хозяйства (AAA) в 1933 году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AAA обеспечила финансовую помощь фермерам для сохранения хозяйств и борьбы с разорением деревень, что значительно уменьшило кризис в сельской местности.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работы и расширение инфраструктуры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Сан-Франциско-Окленд-Бэй — символ прогресса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в рамках программы PWA, этот мост стал важным транспортным узлом и символом экономического возрождения страны.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школ и муниципальных зданий по всей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образовательных и административных объектов были созданы, что не только создало рабочие места, но и улучшило условия жизни граждан.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дорог и другого транспортного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строительство и ремонт дорог связали отдалённые регионы, содействуя развитию торговли и обеспечению рабочих мест миллионам американцев.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пенсии по старости, что впервые обеспечило постоянный доход для пожилых американцев.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Предусмотрена материальная помощь инвалидам, что повысило социальную защиту уязвимых групп населения.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Создано страхование от безработицы, позволяющее получать поддержку в периоды поиска работы.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 социальной защите 1935 года: фундамент безопасности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безработицы снизился с 25% в 1933 до 14% к 1937 благодаря активным программам занятости.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и улучшение жизни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пенсий по старости и пособий сократило уровень бедности среди пожилых и уязвимых слоёв населения.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школ, больниц и дорог улучшило инфраструктуру и повысило качество жизни во многих регионах.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новых рабочих мест обеспечили стабильность и веру в будущее для американских семей.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1933 году были введены банковские каникулы, чтобы предотвратить банкротства и восстановить доверие населения к финансовым учреждениям после массовых крахов банков.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Гласса-Стиголла ограничил банковскую деятельность, запретив использовать средства вкладчиков для рискованных инвестиций, что повысило стабильность банковской системы.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Федеральной корпорации страхования депозитов (FDIC) гарантировало вкладчикам возврат средств до 5000 долларов, значительно укрепив уверенность граждан в безопасности их сбережений.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банковской системы: защита вкладчиков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Консерваторы и бизнесмены выступали против «нового курса», опасаясь излишнего вмешательства государства и ограничений свободного рынка, что, по их мнению, вредило предпринимательству.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сопротивление «новому курсу»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Верховный суд неоднократно отменял законы из-за несоответствия конституции, что создавало препятствия для проведения реформ и требовало доработок законодательства.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американцы критиковали налоговые увеличения и рост бюрократии, считая, что «новый курс» порождает излишнее давление на частные инициативы и свободу выбора.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1935 году Верховный суд признал неконституционными несколько ключевых законов «нового курса», включая регулирование промышленности, что временно приостановило действия реформ.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президентом и Верховным судом отразился на перераспределении полномочий, усилив роль исполнительной власти в управлении государством и экономикой.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Рузвельт инициировал пересмотр и корректировку законов, чтобы они соответствовали требованиям суда и позволяли продолжать модернизацию экономики в рамках конституции страны.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Юридические преграды и решения Верховного суда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программы предоставили женщинам новые рабочие места в сферах образования, здравоохранения и административного управления, расширяя их участие в экономике.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расовая дискриминация оставалась значительной проблемой: афроамериканцы и другие меньшинства часто сталкивались с ограничениями в доступе к рабочим местам и помощи.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 социальной защите ввёл гарантии для женщин и детей, включая пенсионные выплаты и помощь семьям с низким доходом, улучшая социальное положение.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женщин и меньшинств в «новом курсе»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это, «новый курс» положил основу для последующих движений за гражданские права и постепенного расширения равенства в американском обществе.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Грандиозные стройки: инфраструктурные успехи программы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 — связь страны стала крепче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годы работы Администрации общественных работ построено свыше 600 000 километров дорог. Новые автострады связали отдалённые районы с крупными городами, способствуя развитию торговли и туризма.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школы и больницы: вклад в будущее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Построено около 78 000 школ и свыше 2500 больниц, что улучшило доступ к образованию и здравоохранению. Эти объекты стали центрами жизни местных сообществ.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проекты и дамбы TVA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энергетические сооружения, такие как дамбы на реке Теннесси, обеспечили электричеством тысячи домов и предприятий, поддерживая индустриальное развитие и улучшая качество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Рузвельта значительно укрепилась президентская власть, что дало возможность быстрее принимать важные экономические и социальные решения в период кризиса.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правительство получило расширенные полномочия для регулирования экономики, внедрения программ социальной защиты и контроля над финансовым сектором.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 стал активнее создавать законодательные акты, направленные на предотвращение экономических спадов и защиту прав граждан, отказавшись от политики невмешательства.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политической системе: рост влияния федерального правительства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институты «нового курса», такие как FDIC и система пенсионных выплат, продолжают обеспечивать финансовую безопасность американцев и в XXI веке.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влияние реформ на США и мир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государство, основанное на идеях Рузвельта, стало стандартом для США и вдохновило аналогичные программы в Европе и других западных странах.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контроль над экономикой и поддержка бедных слоёв населения утвердились как важные элементы национальной политики и инструмент борьбы с кризисами.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«нового курса» стал примером для разработки систем социальной защиты, инфраструктурных проектов и финансового регулирования во всём мире.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Окончательное восстановление экономики к 1940 году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Окончательное восстановление экономики к 1940 году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1940 году производство и занятость в США вернулись к уровню конца 1920-х годов, что свидетельствует о полноценном восстановлении экономики после Великой депрессии.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преодоление кризиса связано с началом Второй мировой войны, когда спрос на военную продукцию и трудовую силу способствовал резкому росту экономики и укреплению США как мировой державы.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Противники «нового курса» утверждают, что вмешательство государства замедлило восстановление экономики и создало дополнительные сложности для бизнеса.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и дискуссии о реформе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подчеркивают, что меры Рузвельта спасли миллионы людей от нищеты и разрушения, заложив основу современного социального государства.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некоторые программы признаны неэффективными, государственное регулирование и социальная защита стали неотъемлемой частью американской политики и экономики.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«нового курса» Рузвельта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«нового курса» коренным образом изменила США, создав надёжные институты социальной защиты и финансовой стабильности, а также заложив фундамент для современного государства благосостояния.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2026-05-11T01:59:01Z</dcterms:created>
  <dcterms:modified xsi:type="dcterms:W3CDTF">2026-05-11T01:59:01Z</dcterms:modified>
</cp:coreProperties>
</file>