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музей воды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начинается с капли и ведёт к океану.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вокруг материка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окружена океанами и морями, поэтому вода формирует её берега, погоду и морскую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Гидросфера: весь водный мир планеты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вода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всю воду Земли: океаны, моря, реки, озёра, ледники, подземные воды и водяной пар. Это единая оболочка, а не набор отдельных запасов.
</a:t>
            </a:r>
            <a:endParaRPr lang="en-US" sz="923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занимает основную часть гидросферы и связывает все океаны в одну систему. Через него движутся тепло, влага и живые организмы.
</a:t>
            </a:r>
            <a:endParaRPr lang="en-US" sz="976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составляет лишь небольшую долю, поэтому её запасы особенно ценны. Для жизни важны ледники, реки, озёра и подземные воды.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природы именно гидросфера показывает, как вода соединяет климат, рельеф и живые экосистемы на суше и в океане.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объясняет вода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водой, можно понять, почему на одних территориях влажно, а на других сухо, почему возникают течения и как формируются морские берега.
</a:t>
            </a:r>
            <a:endParaRPr lang="en-US" sz="9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океана у берегов Евразии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водная рамка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Евразию омывает Северный Ледовитый океан. Его холодные воды, льды и моря создают суровую окраину материка и влияют на арктический климат.
</a:t>
            </a:r>
            <a:endParaRPr lang="en-US" sz="98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юго-запад материка открыты к Атлантическому океану. Через моря и проливы он передаёт влагу, ветры и более мягкую погоду в приокеанические районы.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Тихоокеанский край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Евразии обращён к Тихому океану. Здесь особенно заметны окраинные моря, островные дуги и зоны, где встречаются разные водные массы.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на Земле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хранит почти всю воду планеты, а пресная вода распределена очень неравномерно.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воды недоступна для прямого использования человеком, поэтому особенно важны бережное отношение к пресной воде и климатическая роль океана.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School; данные в учебном обобщении, актуально на 2024 г.
</a:t>
            </a:r>
            <a:endParaRPr lang="en-US" sz="7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его части у берегов Евразии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Мирового океана особенно заметны у берегов Евразии.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проливы делают береговую линию Евразии особенно сложной и усиливают её связь с океанскими путями.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мира; школьный географический справочник
</a:t>
            </a:r>
            <a:endParaRPr lang="en-US" sz="8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 температура воды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солёности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делает воду плотнее и помогает различать водные массы. Для морских организмов это важный фактор среды, влияющий на питание, дыхание и распределение видов.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морях испарение идёт быстрее, поэтому солёность часто выше. В таких районах вода сильнее насыщается солями, а климат становится суше.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океана меняется от экватора к полюсам. Чем холоднее вода, тем медленнее в ней идёт испарение и тем чаще появляются льды.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арктического льда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Северного Ледовитого океана лёд долго сохраняется даже летом. Он меняет освещённость, условия жизни и маршруты морских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течения и климат Евразии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тепло на тысячи километров и связывают удалённые части океана в единую систему.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смягчают климат, а холодные охлаждают прибрежные районы; именно поэтому погода у берегов Евразии так различается.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географии; обобщение климатического влияния течений
</a:t>
            </a:r>
            <a:endParaRPr lang="en-US" sz="7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от океана к материкам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обмена влагой между океаном, атмосферой и сушей.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напоминает: у Евразии есть моря, слабо связанные с океаном, но очень важные для людей и 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Евразии, обобщение по учебным материалам
</a:t>
            </a:r>
            <a:endParaRPr lang="en-US" sz="817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показывают, как глубоко океан проникает в материк.
</a:t>
            </a:r>
            <a:endParaRPr lang="en-US" sz="26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почти незаметен, но именно он начинает морскую пищевую цепь. Его поедают мелкие животные, а затем — рыбы, птицы и крупные морские млекопитающие. Так в океане выстраивается целый живой мир.
</a:t>
            </a:r>
            <a:endParaRPr lang="en-US" sz="791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Прибрежное изобилие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Евразии кипит своя морская жизнь: косяки рыб, медузы, ракообразные и моллюски заполняют прибрежные воды. Здесь же кормятся морские птицы, а выше по цепи — тюлени и киты.
</a:t>
            </a:r>
            <a:endParaRPr lang="en-US" sz="86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 и богатство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морях разнообразие особенно велико: рядом с коралловыми участками живут яркие рыбы и множество беспозвоночных. Такие экосистемы очень чувствительны к потеплению воды и изменению условий среды.
</a:t>
            </a:r>
            <a:endParaRPr lang="en-US" sz="79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жизнь начинается с самых маленьких обитателей и поднимается до гигантов океана.
</a:t>
            </a:r>
            <a:endParaRPr lang="en-US" sz="1966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Северного Ледовитого океана помогают понять, почему этот регион так своеобразен.
</a:t>
            </a:r>
            <a:endParaRPr lang="en-US" sz="1971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используют лёд как отдых и место передвижения между кормовыми участками. Для них важно, чтобы ледяные поля сохранялись достаточно долго.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холодных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и арктические рыбы приспособлены к холодной воде и короткому лету. Они зависят от чистых вод, льда и стабильной кормовой базы.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Арктики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охотятся там, где есть кромка льда и тюлени. Сокращение льда делает их жизнь труднее и сокращает охотничьи маршруты.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 полярная ночь сильно меняют световой режим. Это влияет на поведение животных, рост растений и сезонные миграции в океане.
</a:t>
            </a:r>
            <a:endParaRPr lang="en-US" sz="9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Европы находятся рядом с городами, портами и торговыми путями, поэтому их состояние сразу влияет на людей.
</a:t>
            </a:r>
            <a:endParaRPr lang="en-US" sz="1666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удобно для портов и торговли, но оно почти замкнуто и медленно обновляет воду. Поэтому загрязнение здесь накапливается особенно заметно.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и Норвежское моря поддерживают судоходство, рыболовство и добычу ресурсов. Здесь важны погодные условия, сильные ветры и большие морские маршруты.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и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Чёрное море соединяет берега многих стран и остаётся важным для туризма, перевозок и рыболовства. Его природное равновесие легко нарушить.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моря тесно связаны с жизнью людей, но именно поэтому они особенно уязвимы. Потепление воды и загрязнение быстро отражаются на 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 восточных берегов Евразии раскрывается как цепочка природных событий и переходов.
</a:t>
            </a:r>
            <a:endParaRPr lang="en-US" sz="2108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Восточная окраина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у восточных берегов Евразии формирует огромную морскую окраину материка. Его размеры и глубины создают особые условия для климата и океанической жизни.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Окраинные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Японское, Охотское и Берингово моря приносят в регион богатые рыбой воды. Здесь смешиваются течения, температура и сезоны, поэтому природа очень разнообразна.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Зоны высокой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холодных и тёплых вод возникают особенно продуктивные районы. Именно поэтому восток Евразии связан с большими запасами морских ресурсов.
</a:t>
            </a:r>
            <a:endParaRPr lang="en-US" sz="9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связывают берега, рынки и порты в одну экономическую систему.
</a:t>
            </a:r>
            <a:endParaRPr lang="en-US" sz="2423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морские пути поддерживают хозяйство Евразии и какие грузы чаще всего идут через океанские маршруты.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регион к крупным морским путям, тем сильнее его зависимость от портов, торговли и рыбного промысла.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географии о морском транспорте и хозяйственном использовании океана
</a:t>
            </a:r>
            <a:endParaRPr lang="en-US" sz="7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океана есть несколько самых заметных «болезней», и каждая из них меняет жизнь морских экосистем.
</a:t>
            </a:r>
            <a:endParaRPr lang="en-US" sz="2329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569527" y="14164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разносится ветром и течениями, а затем распадается на мелкие частицы. Они попадают в пищевые цепи и становятся опасными для животных.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69527" y="2129473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пятна мешают газообмену, загрязняют перья птиц и шерсть морских животных. После аварий вода и берег долго остаются уязвимыми.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69527" y="284247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приносят в море лишние вещества и загрязнения. Из-за этого нарушается состав воды, а в некоторых районах усиливается «цветение» водорослей.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69527" y="3555500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рыбы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сокращает запасы рыбы быстрее, чем они успевают восстановиться. Это нарушает пищевые цепи и бьёт по прибрежным сообществам.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69527" y="42685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на море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судов мешает морским животным ориентироваться, искать пищу и общаться. Особенно это заметно в районах интенсивного судоходства и рядом с портами.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нужны там, где океану особенно важно дать передышку и защитить уязвимые места.
</a:t>
            </a:r>
            <a:endParaRPr lang="en-US" sz="2229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зоны помогают редким видам пережить самые уязвимые периоды жизни. Там снижается давление человека, и природа получает время на восстановление.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места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местах нереста рыба откладывает икру, а молодь находит корм и укрытие. Если такие участки защищены, будущие поколения рыб сохраняются лучше.
</a:t>
            </a:r>
            <a:endParaRPr lang="en-US" sz="1056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морских лугов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луга и прибрежные заросли служат укрытием для множества животных. Они очищают воду, удерживают берег и поддерживают богатство видов.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давления на 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лов и движение судов уменьшают беспокойство для животных. Это помогает восстановлению экосистем и делает море устойчивее к нагрузкам.
</a:t>
            </a:r>
            <a:endParaRPr lang="en-US" sz="10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 планете работает как единая связанная система.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единая система воды связывает океан, сушу, климат и живые организмы.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быстро запомнить: три простых привычки уже заметно уменьшают нагрузку на океан и берега.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экологическому просвещению и бережному обращению с природой
</a:t>
            </a:r>
            <a:endParaRPr lang="en-US" sz="765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действия каждый человек может делать регулярно, чтобы снизить вред океану.
</a:t>
            </a:r>
            <a:endParaRPr lang="en-US" sz="21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начинается с наших действий
</a:t>
            </a:r>
            <a:pPr algn="ctr" indent="0" marL="0">
              <a:lnSpc>
                <a:spcPct val="90000"/>
              </a:lnSpc>
              <a:buNone/>
            </a:pPr>
            <a:r>
              <a:rPr lang="en-US" sz="3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Евразии — не отдельная часть карты, а общая природная система. Беречь его значит защищать климат, животных и повседневную жизнь людей. Начать можно с простых привычек.
</a:t>
            </a:r>
            <a:endParaRPr lang="en-US" sz="32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2026-07-26T21:26:55Z</dcterms:created>
  <dcterms:modified xsi:type="dcterms:W3CDTF">2026-07-26T21:26:55Z</dcterms:modified>
</cp:coreProperties>
</file>