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Рыцарство: основные черты и ключевые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сословие Средневековья с уникальными традициями и ролью в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VIII–IX веках Европа стала свидетелем усиления войн и необходимости защиты земель. Рыцарство возникло на фоне феодальной системы, появившейся тяжёлой конницы и усилившихся замков, став важным военным и социальным элементом.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рыцарства в Средневековой Европе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принадлежал к знати и служил профессиональным воином, получая землю (феод) в обмен на военную службу и лояльность своему сеньору.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обязанности включали защиту территорий, участие в боях и поддержание порядка, что делало рыцарей опорой феодальной власти.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символизировали воинскую честь и преданность религии, отражая важные ценности своего времени и обеспечивая социальный статус.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рыцарь: статус и обязанности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Рыцарский кодекс: основные качества и ценности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нормы и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требовал от рыцаря быть смелым, верным и справедливым, а также проявлять милосердие и честность в быту и на поле боя.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кодекса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рыцари помогали нуждающимся и соблюдали уважение к соперникам, что закреплялось в многочисленных легендах и исторических случаях.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обязаны были держать слово и строго соблюдать законы общества и феодального права.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и влияние церкви на рыцарство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беззащитных и помощь бедным были важными обязанностями, поддерживаемыми моральными нормами того времени.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господину и друзьям обеспечивала надёжные военные и политические связи внутри сословия.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влияла на кодекс, подчёркивая милосердие, соблюдение религиозных обетов и поддержку нуждающихся.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Тамплиеры — защитники паломников и воинов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 тамплиеров создавался для охраны христианских путей на Востоке. Они носили белые мантии с красным крестом, строили крепости и участвовали в ключевых боях крестовых походов.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Госпитальеры — воины и храмари милосердия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Госпитальеры сочетали военную службу с помощью больным и бедным. В их распоряжении были госпитали и оборонительные укрепления, что делало их влиятельным религиозным сообществом.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Тевтонцы — немецкий орден с военной дисциплиной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Рыцарский орден тевтонцев прославился как сильная германская сила на Востоке, построившая множество крепостей и сыгравшая важную роль в христианизации северных регионов.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ордена: религиозно-военные сообщества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 служили тренировкой боевых навыков: джосты — поединки на копьях, а также сражения на мечах и групповая борьба укрепляли военную подготовку.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соревнования собирали знать из разных земель, помогая укреплять связи и создавая атмосферу взаимного уважения между рыцарями.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Победители получали призы, звания и общественное признание, что повышало их статус и авторитет в феодальном обществе.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турниры: традиции, цели и награды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посвящения в рыцари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включал ночь молитвы и подготовку, затем вооружение из рук сеньора или монарха, что символизировало передачу военной и социальной ответственности.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Церемонию сопровождали праздничный пир, благословение церковных лиц и подарки, а также присяга соблюдать рыцарский кодекс и быть верным долгу.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отвечали за оборону земель сеньора, безопасность замков и участие в военных кампаниях, обеспечивая порядок в их владениях.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Взамен они получали феод — землю с доходами, право носить герб и звание, а также определённую свободу управления своей собственностью.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передавался потомкам и гарантировал высокое уважение в обществе, укрепляя положение рыцарей на земле и при дворе.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и привилегии рыцарского сословия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 — основное оружие ближнего боя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Клинок меча был символом рыцарской чести и важнейшим средством ведения боя. Качество и украшения меча отражали социальный статус владельца.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Доспехи — надёжная защита в сражениях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XIII века рыцари носили латные доспехи, весившие до 35 кг, покрывающие тело железными пластинами для максимальной защиты от ударов и стрел.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оружия в арсенале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меча использовали копья для атак с лошадей, булавы и арбалеты для дальнего боя, что делало рыцаря универсальным и хорошо вооружённым бойцом.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 доспехи рыцаря: символы силы и статуса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молодого рыцаря: этапы становления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ступени воспитания и посвящения рыцаря в Средневековье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активно участвовали в турнирах, где отрабатывали боевые навыки и соревновались с соперниками, укрепляя военную подготовку и повышая свой статус.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была не только развлечением, но и символом благородства, подчеркивая принадлежность к высшему сословию и умение владеть оружием.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Пиры и праздники с музыкой, поэзией и танцами способствовали развитию придворной культуры и укреплению социальных связей среди знати.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на турнирах приносили рыцарям славу, уважение в обществе и укрепляли их положение среди сословия и правящей элиты.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досуг рыцаря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Укрепления и оборона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строились с учётом оборонительных требований: высокие каменные стены, башни, ров с водой и подъёмный мост обеспечивали защиту от врагов и захватчиков.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устройство замка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замка располагались оружейная, трапезная и жилые покои, где проживали рыцарь и его семья; замок также служил центром управления и культурных событий.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функции средневекового замка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феодальных отношений и вассалитета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строились обязательства и права в средневековом обществе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в первых походах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Первого крестового похода рыцари стали основной боевой силой, участвовали в завоевании Иерусалима и охране пути паломников, демонстрируя беспримерную храбрость и дисциплину.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рыцарских орденов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 Тамплиеров выполнял функции охраны королевских владений и важных крепостей, госпитальеры заботились о раненных, а тевтонцы укрепляли позиции христиан на Востоке.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крестовых походов на Европу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расширили культурные и торговые связи, позволили рыцарям обмениваться опытом и оружием, а также стали символом религиозного подвига и чести.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в крестовых походах: подвиги и роль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Роланд — символ верности и мужества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рыцарь Роланд стал героем эпической поэмы, воплотив идеалы рыцарства, бесстрашия и преданности своему королю и стране.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Ричард Львиное Сердце — воин и лидер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Англии прославился как мужественный полководец Третьего крестового похода, его стратегия и отвага вошли в историю как образец рыцарской доблести.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 Сид — освободитель и национальный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рыцарь, объединивший силы для отвоевания Валенсии, стал символом борьбы за независимость и справедливость в народных преданиях и литературе.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рыцари средневековой Европы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упадка рыцарства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 — развитие наёмных армий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профессиональных наёмников снизило значение рыцарской конницы как главной боевой силы на поле боя.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 — рост огнестрельного оружия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 и огнестрельные ружья сделали тяжёлые доспехи менее эффективными, изменив тактику ведения войны и уменьшив роль рыцарей.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 — усиление монархической власти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королей снижала влияние феодальных рыцарей, ограничивая их самостоятельность и военное значение.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— символический статус рыцарства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Рыцарское звание стало больше почётным титулом, утратившим реальное военное и политическое влияние в Европе.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легенды и романы, такие как истории о короле Артуре, широко формировали представление о доблести и идеалах рыцарства в культуре.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стили замков, а также живописные и театральные произведения отражают дух эпохи, воспевая рыцарские подвиги и обычаи.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фильмы и книги продолжают использовать рыцарские образы, что поддерживает интерес к истории и поддерживает культурное наследие Средневековья.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Рыцарство в культуре, литературе и искусстве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Кодексы чести современных военных формируют ценности, восходящие к рыцарским идеалам долга и преданности службе.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и соревнованиях ценится дух честной борьбы и взаимного уважения, что напоминает рыцарские принципы честности и благородства.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образы популярны в кино и играх, вдохновляя представления о геройстве, служении обществу и защите слабых.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рыцарства в современном обществе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Рыцарство оставило глубокий след в истории и культуре, формируя ценности, которые сохраняются и развиваются в современном обществе, вдохновляя на благородные поступки.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Рыцарство: вечное наследие чести и мужества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2026-05-10T15:00:46Z</dcterms:created>
  <dcterms:modified xsi:type="dcterms:W3CDTF">2026-05-10T15:00:46Z</dcterms:modified>
</cp:coreProperties>
</file>