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образ природы: берег озера Светлый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музыка рисует тихий берег озера Светлый.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без красок создаёт образы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напоминать утро, дождь, лес и тишину. Высокие звуки могут сверкать, как свет, а плавная мелодия — течь, как вода у берега.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 музыке звучит плавно и спокойно: длинные звуки, мягкое движение мелодии и негромкое исполнение помогают услышать тишину воды и простор берега.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характер образа поддерживают ясные интонации и мягкий свет в картине. На изображении хорошо показать воду, небо, берег и спокойное отражение, чтобы слух и взгляд работали вместе.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образ озера Светлый
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признаки создают спокойствие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Плавная мелодия и длинные паузы передают покой. Низкие и средние звуки звучат устойчиво, поэтому образ берега получается спокойным и ласковым.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Тихая динамика делает звучание близким и мягким. Она словно приглашает не шуметь, а внимательно вслушаться, будто стоишь совсем рядом с водой.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Медленный или умеренный темп помогает музыке не спешить. Так легко представить тихую воду, ровный воздух и неспешное движение природы у берега озера.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10925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света, воды и пространства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«Светлый» подсказывает ясность, добро и надежду. В музыке это слышно в прозрачном звучании и мягких интонациях, которые не пугают, а успокаивают.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напоминает гладкую поверхность озера. Длинные фразы и ровный ритм помогают представить воду, которая почти не колышется и отражает свет.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вода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Лёгкое, открытое звучание создаёт ощущение пространства. Кажется, что вокруг много воздуха, а берег и небо дышат спокойно и свободно.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воздух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создать этот образ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хорошо передаёт ощущение лёгкости и чистого воздуха. Её мягкий, светлый тембр напоминает блеск на воде и делает музыкальную картину особенно прозрачной и свежей.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— как тонкий луч света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арфа помогают показать плавность и отражение. Их звучание может напоминать тихое покачивание воды, когда всё вокруг спокойно, но музыка всё равно живёт и дышит.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арфа — движение без спешки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удобно для передачи мягких переходов и спокойных звуковых красок. В нижнем регистре оно добавляет глубину, а в верхнем — лёгкое сияние, не нарушая тишины.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— тихий берег и глубина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звуки природы превращаются в музыкальный образ озера Светлый.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картина природы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услышать в мелодии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Плавное движение мелодии помогает представить спокойную воду. Когда звуки идут без резких прыжков, картина берега получается мягкой и ровной.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Длинные фразы похожи на широкий берег или тихую гладь озера. Они дают музыке возможность звучать свободно, будто она не торопится никуда.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Мягкий спуск вниз приносит ощущение покоя и завершённости. Для детей это удобно сравнить с движением, которое не бежит, а плывёт.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Подъём мелодии вверх может передать блеск света или лёгкое оживление. В этот момент музыка словно улыбается и становится чуть ярче.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образе озера важны не только спокойные звуки, но и небольшая тайна. Тихие места, паузы и смена высоты звука делают музыку глубже и интереснее.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Светлый берег можно передать ясным звучанием, а тёмную глубину воды — более низкими оттенками. Такой контраст помогает картине стать объёмной, как настоящее озеро.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 в музыке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динамика в образе берега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помогает сразу почувствовать спокойствие природы. Музыка словно идёт вдоль берега и не спешит, как утренний прогулочный шаг.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неторопливый шаг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чуть громче, в ней появляется ветер, волна или движение света. Образ остаётся спокойным, но уже чуть более живым.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лёгкое оживление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Негромкое звучание делает картину близкой и доверительной. Кажется, что слушатель стоит у воды и слышит даже самую маленькую рябь.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тихое вслушивание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звучит как речь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словно разговаривает без слов: нежно, задумчиво или радостно. По интонации можно понять, что “говорит” мелодия — удивляется ли она, успокаивает или тихо любуется озером.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разные чувства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изменить темп, громкость или инструмент, знакомая мелодия начнёт звучать иначе. Для школьника это как один рисунок, который вдруг стал солнечным, серьёзным или совсем мечтательным.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не только ноты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 не только сами звуки, но и их характер. Тогда музыка становится понятным рассказом о природе, где каждое звучание добавляет новое настроение и новый образ.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передаёт природу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Протяжные звуки и мягкие переходы помогают услышать в музыке покой воды. Когда мелодия течёт плавно, мы легко представляем берег, тишину и спокойное дыхание природы.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речь как разговор о природе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делает мелодию напевной и близкой к песне. Её хочется тихо повторять, потому что звуки соединяются мягко, без резких прыжков и спешки.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 помогает представить воду у берега: она будто колышется спокойно и ровно. Такая музыка звучит мягко, легко запоминается и создаёт ощущение тишины.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и плавность звучания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отдельных музыкальных признаков рождается цельный образ озера Светлый.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настроению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травы, плеск воды и дуновение ветра подсказывают композитору, каким может быть ритм и темп. Природа словно сама шепчет музыку, только очень вежливо.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образа озера Светлый особенно важны простор, тишина и чистый воздух. Эти впечатления помогают создать музыку, в которой слышится не шум, а спокойствие и мягкое движение.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 помогает передать блеск солнца, полёт птиц и движение волны. Светлые, высокие интонации звучат легче, а более низкие добавляют устойчивость и глубину.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сочинять музыку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узнаёт образ озера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сразу замечает спокойное звучание: оно не торопится и не спорит с тишиной. Из таких мягких звуков легко вырастает картина воды, берега и прозрачного воздуха. Музыка будто приглашает не бежать, а вслушаться.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 на берегу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прозрачно и мягко, в ней легко узнать настроение утреннего света. Такая окраска помогает разным детям представить похожие картины: тихий берег, блеск воды и чуть загадочную даль.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 звучания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помогает вообразить гладкую поверхность озера. Фразы соединяются одна с другой, как маленькие волны, и образ становится очень ясным. Даже без слов можно почувствовать, что перед нами место спокойное и светлое.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которая плывёт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всё объясняется словами, а в музыке смысл передаётся звуками. Поэтому слушатель не читает картину, а как будто слышит её внутреннее движение.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озера Светлый удобна для сравнения: всё важное — тишина, простор, отражение — узнаётся не глазами, а на слух. Это настоящая работа для внимательного уха.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берег можно описать по-разному, но музыка делает это без текста. Она не называет воду и свет, а даёт их почувствовать.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 настроение через мелодию, ритм и тембр. Если звучание мягкое и плавное, образ кажется спокойным; если оно становится ярче, появляется оживление.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музыкальная картина отличается от обычного рассказа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спокойное музыкальное настроение постепенно получает движение и завершение.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впечатление от одного образа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музыкальные детали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и умеренный темп создают ощущение спокойного движения. Тихая динамика делает звучание близким и ясным, будто мы стоим у самой воды и слушаем тишину.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услышать берег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— тихо, плавно, светло, спокойно, ясно. Если запомнить их, легче заметить, как музыка рисует озеро без кисточки и красок. Почти волшебство, но честное.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стоит запомнить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учит замечать, что музыкальный образ создаётся не случайно. Его собирают мелодия, темп, тембр и настроение, а слушатель открывает этот мир своим внимательным слухом.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особая тишина: не пустая, а наполненная светом и ожиданием. Она помогает представить берег, воду и далёкий простор так, будто всё это рядом.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остаётся чувство покоя и чистоты. Музыка напоминает, что природа может быть не только красивой, но и очень выразительной, почти как разговор без слов.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музыкального слушания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озера Светлый показывает: мелодия, темп, динамика и тембр могут создать ясный образ природы. Если слушать внимательно, вода, берег и тишина становятся почти видимыми.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действительно умеет рисовать берег озера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2026-05-24T23:08:30Z</dcterms:created>
  <dcterms:modified xsi:type="dcterms:W3CDTF">2026-05-24T23:08:30Z</dcterms:modified>
</cp:coreProperties>
</file>