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«Повелитель мух»: человек, страх и распад правил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быстро рушится порядок без взрослых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Голдинг, война и притча о человеческой природе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Голдинг написал роман в 1954 году, опираясь на опыт войны и наблюдения за насилием. «Повелитель мух» читается как аллегория: остров здесь показывает общество, а поведение мальчиков — слабости и страхи людей.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Авиакатастрофа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оказываются на тропическом острове без взрослых и понимают, что должны выживать сами.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и созыв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Ральф и Пигги находят раковину, собирают мальчиков и пытаются установить первые правила общения.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лидера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выбирает Ральфа вождём, потому что он обещает порядок, костёр и надежду на спасение.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мальчики должны поддерживать сигнал для спасателей и не допустить распада группы.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 на острове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3116"/>
            <a:ext cx="3765900" cy="20601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роли в романе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выражает не только характер, но и важную идею произведения.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главный конфликт романа: разум и правила против силы, страха и насилия.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Уильяма Голдинга «Повелитель мух»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Раковина: предмет, который удерживает порядок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собраниях раковина становится знаком общего правила: говорить может только тот, кто её держит. Так мальчики учатся слушать друг друга и не перебивать. Для острова это почти маленький закон, который ещё объединяет группу.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слышат все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напоминает, что у каждого есть право быть услышанным, даже если он слабее или младше. В этом предмете соединяются порядок, равенство и дисциплина. Но чем сильнее страх и спор за власть, тем меньше уважения остаётся к этому правилу.
</a:t>
            </a:r>
            <a:endParaRPr lang="en-US" sz="98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основа справедливости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раковину перестают воспринимать всерьёз, собрания теряют смысл, а решения принимаются силой. Исчезает общий ориентир, и группа распадается на тех, кто ещё верит в правила, и тех, кто уже выбирает давление и насилие.
</a:t>
            </a:r>
            <a:endParaRPr lang="en-US" sz="1037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вместо закона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на острове превращается в хаос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романе показывает, как страх и споры постепенно ломают общие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Джек: сила, страх и обещание власти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Джек хочет стать вождём, но проигрывает выбор Ральфа. Это задевает его гордость и подталкивает искать другой путь к влиянию.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Незавершённое лидерство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ставку на добычу мяса и обещает защиту, чтобы мальчики видели в нём полезного и сильного вождя.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вместо правил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Раскрашенные лица помогают Джека скрыть страх и чувство ответственности. За маской легче кричать, угрожать и подчинять других.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без стыда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Ритуалы, крики и общий азарт превращают его группу в толпу. Джек управляет не убеждением, а эмоциями, страхом и обещанием силы.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через возбуждение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страха и падение дисциплины в сюжете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мальчики верят слухам, тем быстрее уступают эмоциям и теряют способность договариваться.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событий романа Уильяма Голдинга «Повелитель мух»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страх растёт вместе с насилием, а правила исчезают по мере ослабления общего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«Зверь» как общий страх и ошибка восприятия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«зверь» кажется мальчикам чем-то внешним и реальным, хотя никто не может его доказать. Так слухи становятся сильнее фактов и начинают управлять решениями группы.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неизвестным усиливается ночью, в одиночестве и при ссорах. Чем меньше доверия между мальчиками, тем легче им поверить в страшную выдумку.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Голдинг показывает, что люди нередко боятся не самого события, а собственных фантазий. Когда страх становится общим, он превращается в силу, разрушающую порядок.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Саймон и открытие правды о «звере»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Саймон понимает то, до чего остальные не доходят: источник зла не прячется в лесу или пещере. Он видит, что жестокость рождается внутри самих людей, когда они поддаются страху.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 головой кабана на шесте делает эту мысль особенно страшной: «Повелитель мух» словно говорит с Саймоном от лица общей тьмы. Его гибель подчёркивает, как беззащитна правда среди обезумевшей толпы.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4760" y="1345200"/>
            <a:ext cx="415458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романа и их значения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 и образы помогают понять, как в романе меняются порядок, страх и отношение мальчиков к власти.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Уильяма Голдинга «Повелитель мух» (1954)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показывают, что разрушение начинается не с острова, а с отказа от правил, разума и личной ответственности.
</a:t>
            </a:r>
            <a:endParaRPr lang="en-US" sz="16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Ральф и Джек: два разных пути лидерства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герои по-разному понимают власть: один опирается на правила, другой — на подчинение и страх.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в романе У. Голдинга «Повелитель мух»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Ральф ведёт к спасению через порядок, Джек — к распаду через силу; именно поэтому их конфликт становится главным в романе.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Пигги: голос разума, который остаётся без защиты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Пигги первым напоминает мальчикам, что им нужны собрание, правила и огонь для спасения. Он думает о будущем, когда другие увлекаются спором и шумом.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рассуждения логичны и полезны, но слабое здоровье, очки и неловкость делают его уязвимым. Из-за этого окружающие часто не воспринимают его всерьёз.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Пигги показывает, что разум сам по себе не защищает человека. Если группа выбирает силу и насмешку, даже правильные слова оказываются беспомощными.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Пигги особенно важна для понимания романа: вместе с его гибелью исчезают уважение к знанию, справедливости и совместному решению проблем.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на острове сменяется катастрофой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романе У. Голдинга «Повелитель мух»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как модель маленького общества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создать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мальчики сначала строят мини-общество: выбирают вождя, договариваются о правилах и распределяют обязанности. Это похоже на жизнь любого коллектива.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общество распадается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без уважения к общим решениям порядок быстро слабеет. Когда страх и соперничество становятся сильнее, группа перестаёт действовать вместе и распадается.
</a:t>
            </a:r>
            <a:endParaRPr lang="en-US" sz="17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порядка к хаосу в развитии сюжета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события важны: именно мелкие уступки страху и силе постепенно меняют поведение всей группы.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романа У. Голдинга «Повелитель мух»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правил и доверия, тем сильнее хаос; роман показывает, что распад начинается задолго до финальной катастрофы.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Ральф, Пигги и Саймон образуют группу, которая пытается удержать мальчиков от полного распада и насилия.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воплощают разум, доброту и стремление сохранить порядок.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Уильяма Голдинга «Повелитель мух»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эпизоды романа и их смысл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сцены помогают увидеть, как меняются страх, власть и отношение к правилам.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ключевой эпизод уменьшает роль разума и правил, поэтому финал воспринимается как итог постепенного нравственного падения.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Уильяма Голдинга «Повелитель мух»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понять при анализе романа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договорённости удерживают группу от произвола, но работают только тогда, когда их признают все участники.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толпы может поддержать порядок, а может усилить страх и насилие, если люди перестают думать самостоятельно.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чувство справедливости помогает отличать верное от жестокого, даже если вокруг все ведут себя иначе.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дела, например костёр, требуют заботы о будущем, а не только желания получить выгоду или показать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оставляет после себя «Повелитель мух»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Голдинга напоминает: человечность не сохраняется сама по себе. Она требует правил, совести и смелости противостоять страху, иначе власть быстро превращается в жестокость.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2026-05-19T03:28:51Z</dcterms:created>
  <dcterms:modified xsi:type="dcterms:W3CDTF">2026-05-19T03:28:51Z</dcterms:modified>
</cp:coreProperties>
</file>