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власти и управления на Дону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Имперская власть и казачья традиция создали особую систему управления.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Войска Донского была не просто территорией, а особым казачьим миром со своей службой, порядком и управленческими традициями.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территория казачьего управления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историческим этапам управления Земли Войска Донского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как усиливалась регламентация управления и письменный контроль.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XVIII века к 1860–70-м годам система становилась более упорядоченной, письменной и зависимой от имперских норм.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изменений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власти в Земле Войска Донского: от центра к местному уровню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управления в Земле Войска Донского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управление: вершина власти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Атаман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Войсковой атаман возглавлял систему управления, утверждал ключевые решения и представлял Дон перед имперскими властями, соединяя местные интересы с требованиями государства.
</a:t>
            </a:r>
            <a:endParaRPr lang="en-US" sz="1139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империей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уровень определял порядок службы, распределение повинностей, финансовые меры и связь с Петербургом, где согласовывались важные административные вопросы.
</a:t>
            </a:r>
            <a:endParaRPr lang="en-US" sz="1146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формировались общие правила для всего войска, а затем они передавались вниз по иерархии для исполнения на местах.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Канцелярия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Войсковая канцелярия обеспечивала делопроизводство, учет, переписку и кадровые вопросы, превращая управленческие решения в конкретные распоряжения и записи.
</a:t>
            </a:r>
            <a:endParaRPr lang="en-US" sz="11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и гражданский компоненты власти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сторона власти проявлялась в организации службы, мобилизации, поддержании порядка и контроле над готовностью казачьего населения к исполнению обязанностей.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сторона включала сбор налогов, административный надзор, учет населения и решение хозяйственных вопросов, необходимых для повседневной жизни края.
</a:t>
            </a:r>
            <a:endParaRPr lang="en-US" sz="1193" dirty="0"/>
          </a:p>
        </p:txBody>
      </p:sp>
      <p:sp>
        <p:nvSpPr>
          <p:cNvPr id="10" name="Text 4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характер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двух начал делало донскую систему особой: она подчинялась имперским правилам, но сохраняла собственные формы управления и привычную терминологию.
</a:t>
            </a:r>
            <a:endParaRPr lang="en-US" sz="11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начинались в центре: их оформляли в приказах, инструкциях и журналах заседаний, чтобы каждое распоряжение имело письменную форму и официальный статус.
</a:t>
            </a:r>
            <a:endParaRPr lang="en-US" sz="1137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вниз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фиксации документы направлялись по иерархии вниз, где окружные и станичные органы получали конкретные указания по исполнению.
</a:t>
            </a:r>
            <a:endParaRPr lang="en-US" sz="1137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 на 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местах распоряжения превращались в практические действия: сборы, проверки, учет и административные меры проводились по установленному порядку.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Отчеты и рапорты возвращали сведения наверх, позволяя контролировать исполнение и сопоставлять результат с исходным распоряжением.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принимались и передавались решения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показывают связь между военным управлением, местным самоуправлением и письменным контролем.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терминология управления Земли Войска Донского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помогают увидеть, как работала донская административная система и какие функции выполнял каждый уровень власти.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простыми словами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Войсковое управление: окружной уровень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Промежуточное звено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Окружные правления были промежуточным звеном между центральной властью и станицами, передавая решения вниз и сообщая наверх о ходе их исполнения.
</a:t>
            </a:r>
            <a:endParaRPr lang="en-US" sz="1146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окружной уровень решались хозяйственные вопросы, связанные с землей, снабжением и повседневной жизнью населения, что делало управление более практичным.
</a:t>
            </a:r>
            <a:endParaRPr lang="en-US" sz="1146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центра и станиц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имперские распоряжения приспосабливались к местной ситуации, не теряя своей обязательной силы для станиц и должностных лиц.
</a:t>
            </a:r>
            <a:endParaRPr lang="en-US" sz="1146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службы и повинностей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контролировали сбор повинностей, комплектование службы и порядок на территории, где административные задачи переплетались с военными обязанностями.
</a:t>
            </a:r>
            <a:endParaRPr lang="en-US" sz="11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управления связывали центр, войско и станицу.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на основе структуры управления Земли Войска Донского
</a:t>
            </a:r>
            <a:endParaRPr lang="en-US" sz="981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управления связывали центр, войско и станицу в единую систему исполнения решений.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986" y="1808050"/>
            <a:ext cx="4346929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Земли Войска Донского; обобщение по теме.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хозяйственные и административные задачи переплетались в войсковом управлении: от сбора повинностей до учета населения и распоряжений по службе.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Финансы, хозяйство и управление не разделялись жестко: одни и те же органы одновременно обеспечивали ресурсы и контроль.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войскового управления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9280" y="1394038"/>
            <a:ext cx="4085440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Полномочия были распределены по уровням: чем выше орган, тем шире его компетенция и дальше зона контроля.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управления в Земле Войска Донского.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 распределение полномочий между ключевыми органами власти на Дону и их место в общей системе управления.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 и их функции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85621"/>
            <a:ext cx="4374900" cy="17306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теме «Центральное и войсковое управление».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подчеркивает различие между выработкой общих решений и их практическим исполнением в округах и станицах.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работала по принципу вертикали: решения двигались сверху вниз, а сведения о выполнении — обратно вверх.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и войсковое управление: сравнение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реформы меняли донскую систему
</a:t>
            </a:r>
            <a:endParaRPr lang="en-US" sz="2364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приходит в 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имперских реформ донская система не исчезла, а стала более упорядоченной. Письменные инструкции, журналы и отчеты постепенно вытесняли устную практику, но казачьи органы по-прежнему решали важные местные дела.
</a:t>
            </a:r>
            <a:endParaRPr lang="en-US" sz="919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Округа как связующее звено
</a:t>
            </a:r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Округи укрепили связь между центром и станицами. Через них проходили распоряжения о службе, надзоре и хозяйственных обязанностях, поэтому административная карта Дона стала заметно более четкой и управляемой.
</a:t>
            </a:r>
            <a:endParaRPr lang="en-US" sz="974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в новых рамках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условиях бюрократизации станица сохраняла привычный уклад. Выборные элементы, сходы и местные должностные лица поддерживали ощущение общинного порядка и помогали казачьему обществу сохранять свою особую идентичность.
</a:t>
            </a:r>
            <a:endParaRPr lang="en-US" sz="8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документа от высшей власти к месту исполнения по материалам управления Донским войском.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документ превращался в действие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историческому обзору реформ управления на Дону.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не отдельные законы, а общий тренд: от более гибкой традиции к все более регламентированной административной модели.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XIX века управление стало заметно более формализованным, а в 1860–70-е годы — почти полностью встроенным в имперскую систему.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административных изменений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594654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444" y="1594654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1738" y="3358642"/>
            <a:ext cx="225675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донской системы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уровень определял общий курс, следил за службой и связывал Дон с имперской администрацией. Он задавал рамки, внутри которых действовали все нижестоящие органы.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и контроль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Войсковые органы переводили общие решения на язык территорий, округов и станиц. Именно здесь имперские распоряжения превращались в конкретные обязанности, списки и сроки исполнения.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уровней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управление решало повседневные вопросы: порядок, сборы, учет и распределение работ. Благодаря этому система оставалась устойчивой и одновременно сохраняла казачьи привычные формы самоуправления.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 на месте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Нормативные акты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 и положения помогают увидеть, какие правила официально задавали устройство власти. По ним можно проследить, как менялись полномочия атамана, канцелярий и местных органов.
</a:t>
            </a:r>
            <a:endParaRPr lang="en-US" sz="1030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войсковой канцелярии и рапорты показывают, как решения оформлялись в повседневной работе. В них заметны деловой язык, порядок подчинения и реальные задачи управления.
</a:t>
            </a:r>
            <a:endParaRPr lang="en-US" sz="1020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и 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документов позволяет отличить формальную схему от практики. Иногда именно по мелким служебным записям видно, где сохранялись старые казачьи традиции, а где уже действовали новые правила.
</a:t>
            </a:r>
            <a:endParaRPr lang="en-US" sz="967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дают не только факты, но и представление о том, как власть сама описывала себя. Это особенно важно для понимания перехода от обычая к бюрократическому порядку.
</a:t>
            </a:r>
            <a:endParaRPr lang="en-US" sz="1024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источников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управления обеспечивали связь центра, войска и станицы.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структуры власти в Земле Войска Донского по материалам темы.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итог темы — три уровня управления, которые удерживали единую систему и позволяли совместить военную дисциплину с местной практикой.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Преемственность, которую не отменили реформы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1860–70-м годам Донское войско стало частью более строгого административного порядка, но не утратило своей исторической особенности: казачья служба, выборность на местах и военный характер власти продолжали определять его лицо.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2026-07-26T07:50:50Z</dcterms:created>
  <dcterms:modified xsi:type="dcterms:W3CDTF">2026-07-26T07:50:50Z</dcterms:modified>
</cp:coreProperties>
</file>