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жизнь в рыцарском замке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замок — центр защиты, быта и власти в Средневековье.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рыцарских замков в Средние 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замки впервые появились в Европе IX–X веков, служа укреплёнными крепостями в эпоху раздробленности и набегов. Они символизировали власть феодалов и становление рыцарского военного сословия, эволюционируя от деревянных построек к массивным каменным сооружениям.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структура рыцарского замка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башня — донжон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Донжон представлял собой центральную высотную крепость со стенами толщиной до 4 метров. С неё открывался обзор всей территории, и она служила последним убежищем в случае нападения.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Оборонительный ров и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Ров, обычно наполненный водой, окружал замок, затрудняя доступ врагам. Ворота были оснащены подъёмным мостом, который можно было поднять для блокировки прохода.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двор и хозяйственные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двор включал кухни, мастерские ремесленников, склады и часовню для молитвы. Здесь кипела жизнь и решались бытовые вопросы замка.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 и развитие замков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замки строились из дерева в форме моты и бейли. Позже каменные укрепления сделали их долговечнее и устойчивее к осаде.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башен, зубцов и потайных ходов повысило защитные способности. Планировка менялась в зависимости от ландшафта и размера населения замка.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замка и социальная структура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 — владелец замка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управитель земель и защитник замка, обладающий властью и ответственностью за безопасность и порядок.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— военная элита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Военнослужащие, обученные защите замка и участию в боевых действиях, играли важную роль в обороне и управлении.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Прислуга — повара, слуги, 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Обеспечивали повседневное функционирование замка, готовили пищу, поддерживали хозяйство и создавали необходимые изделия.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рабочие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Обрабатывали земли, платили налоги продуктами и участвуют в обороне при угрозе, поддерживая экономическую основу замка.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Оборонительные элементы замка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 и барбакан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каменные стены защищали от вражеских стрел и осадных орудий. Барбакан — укреплённые ворота — служил дополнительным рубежом обороны.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 и подъёмный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 с водой замедлял продвижение врагов, не давая им подойти близко. Подъёмный мост можно было поднять, перекрывая доступ и укрепляя защиту замка.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замка и тактика защиты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приёмы и ловушки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использовали горячую смолу, кипящую воду и камни для отражения атакующих. Ловушки и скрытые проходы усложняли захват замка и наносили врагам неожиданные потери.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нападающих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Осаждающие применяли тараны, лестницы и катапульты для разрушения стен и ворот. Осадные башни позволяли подойти к верхам обороны и вести бой наравне с защитниками.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кухонная жизнь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готовилась на открытом огне в просторной кухне: мясо оленя, птица, рыба и овощные супы были обычными блюдами на замковом столе.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брали из колодцев и собирали дождевую. Во время праздников подавали редкие специи, сладкие десерты и большое количество мяса, создавая торжественную атмосферу.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помещения внутри замка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Спальни и зал для пиров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Спальни предназначались для феодала и высших обитателей, а зал служил местом для торжественных приёмов, собраний и развлечений.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 кузница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специальных помещениях кузнецы и плотники изготавливали и ремонтировали оружие, инструменты и мебель, обеспечивая хозяйственную независимость замка.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Часовня и темница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Часовня была центром духовной жизни, а темница — местом заключения пленников и нарушителей порядка, скрытая от глаз жителей.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доспехи рыцарей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Мечи были основным оружием в рукопашном бою, копья использовались как на поле боя, так и на турнирах для демонстрации мастерства.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 включали кольчугу и пластины лат, а также шлем с забралом, обеспечивающие надёжную защиту и свободу движений в схватке.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Пиры, праздники и турниры в замке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застолья и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в рыцарских замках сопровождались обильной едой, музыкой и рассказами легенд. Все жители замка и приглашённые гости участвовали в торжествах, укрепляя чувство общности и веселья.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турниры и состязания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были главным развлечением для рыцарей, где они соревновались в фехтовании и верховой езде. Эти состязания символизировали честь и доблесть, привлекая множество зрителей и гостей.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 ремёсла в замке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замке: молитвы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с утренней молитвы в замковой часовне. Дети и ученики посещали уроки грамотности и изучали правила поведения, чтобы подготовиться к будущим обязанностям и общественной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заботы обитателей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шили одежду и поддерживали порядок, слуги ухаживали за хозяйством. Мужчины занимались кузнечным делом, резьбой по дереву и тренировками, поддерживая обороноспособность замка.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дети в рыцарском замке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руководили домом, координировали работу слуг и организовывали праздники, заботясь о воспитании детей и сохранении традиций семьи.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обучали простым домашним обязанностям, рукоделию и манерам. Девочек готовили к роли хозяйки, снабжая их навыками, необходимыми для жизни в замке.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замка для деревни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опасности деревенские жители укрывались за крепостными стенами, рассчитывая на оборону замка и стражников.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обрабатывали поля, принадлежащие замку, обеспечивая продовольствием как жителей замка, так и собственные семьи.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платили налогами и трудом, поддерживая экономику замка и его хозяйственные нужды.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служил центром для обмена товарами и услугами между феодалом и окружающей деревней, способствуя развитию местной экономики.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рыцарские ценности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замках писались поэмы и устраивались музыкальные представления, передающие героизм и нравственные уроки. Эти традиции поддерживали духовную связь между рыцарями.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и идеалы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учили доблести, верности и уважению к слабым. Особое значение имели вежливость и почтительное отношение к женщинам, что формировало нравственный облик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роли и значение замков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замков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средневековые крепости преобразовываются в комфортабельные дворцы с удобствами для жизни, перестав выполнять исключительно военную функцию.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век: появление огнестрельного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пороха снижает оборонительный эффект толстых стен замков, делая их уязвимыми перед артиллерией.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теряют стратегическое значение, превращаясь в музеи или символы исторического наследия, сохраняя культурную ценность.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рыцарские замки Европы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Виндзор — королевская резиденция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Виндзорский замок в Англии — один из старейших и крупнейших обитаемых замков, служащий домом для монархов и центром важных церемоний.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Каркассон — укреплённый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Каркассон славится своими массивными защитными стенами и башнями, сохранившимися почти в первозданном виде с XIII века.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Мариенбург — готическая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Грандиозный готический замок в Польше, бывшая резиденция Тевтонского ордена, впечатляет своей историей и масштабом построек.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Нойшванштайн — романтический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баварский замок XIX века стал источником вдохновения для сказочных образов благодаря живописной архитектуре и романтическому стилю.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и значение замков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культурные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замки открыты для туристов, здесь проходят экскурсии, фестивали и рыцарские реконструкции, позволяющие окунуться в атмосферу Средневековья.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 архитектура замков вдохновляют авторов книг и фильмов, создавая легенды и поддерживая интерес к рыцарской эпохе в современности.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замок в современной культуре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игры активно используют образ замков, создавая яркие сцены и приключения, которые привлекают внимание широкой аудитории.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книги и комиксы воспитывают интерес к истории и традициям рыцарства, популяризируя романтику и храбрость через доступные рассказы.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рыцарских замков сегодня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замки — это не только архитектура, но и отражение исторических ценностей и культуры. Они продолжают вдохновлять и учить нас мужеству, чести и преданности.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2026-05-10T13:19:02Z</dcterms:created>
  <dcterms:modified xsi:type="dcterms:W3CDTF">2026-05-10T13:19:02Z</dcterms:modified>
</cp:coreProperties>
</file>