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русского зарубежья: история, авторы, темы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слово в изгнании: история, память, судьбы и поиски опоры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изгнание породило новую литературу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и Гражданской войны тысячи представителей интеллигенции оказались за пределами России. В эмиграции они создали самостоятельное русскоязычное литературное пространство, где сохранялись традиции прошлого и рождались новые темы утраты, памяти и разрыва.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980" y="1935525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9022" y="1960185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122" y="3431179"/>
            <a:ext cx="20115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7355" y="3443679"/>
            <a:ext cx="273600" cy="243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среда русского зарубежья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Периодика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и газеты объединяли авторов, спорили о будущем России и быстро распространяли новые тексты среди читателей в разных странах.
</a:t>
            </a:r>
            <a:endParaRPr lang="en-US" sz="747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издательства за рубежом выпускали книги, альманахи и сборники, поддерживая непрерывность литературной жизни и сохраняя доступ к современным авторам.
</a:t>
            </a:r>
            <a:endParaRPr lang="en-US" sz="743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 объединения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кружки создавали пространство для общения писателей, критиков и философов, где обсуждали искусство, религию и судьбу культуры в изгнании.
</a:t>
            </a:r>
            <a:endParaRPr lang="en-US" sz="747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существовала рядом с философией, религиозной мыслью и публицистикой, поэтому культурная жизнь зарубежья была особенно насыщенной и взаимосвязанной.
</a:t>
            </a:r>
            <a:endParaRPr lang="en-US" sz="722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и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и русские школы помогали сохранять язык, классическую традицию и связь детей эмигрантов с национальной историей.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и Париж как главные центры эмигрантской литературы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Берлин: город ускоренной печати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Берлин стал одним из главных мест русской эмигрантской печати. Здесь быстро выходили книги, журналы и газеты, а литературная жизнь держалась на постоянном обмене текстами и идеями. Город стал первой опорой для многих авторов после отъезда.
</a:t>
            </a:r>
            <a:endParaRPr lang="en-US" sz="872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Париж: столица зрелой эмиграции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ведущая роль перешла к Парижу, где сложилась особенно сильная литературная среда. Здесь работали Иван Бунин, Зинаида Гиппиус, Владислав Ходасевич и Георгий Иванов. Париж объединил творчество, редакции и живое общение между писателями.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не прервался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города стали символами сохранения русского литературного языка вдали от родины. В них эмигрантские авторы продолжали писать, печататься и спорить о культуре, доказывая, что литературная традиция может существовать вне государственных границ.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 не только масштаб, но и устойчивость культурной жизни в разных городах.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русского зарубежья по литературной активности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 Берлин лидировали по интенсивности литературной работы; Прага, Харбин и Нью-Йорк играли более локальную, но важную роль.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русской эмигрантской печати и литературных центров XX века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закрепила международное признание его прозы, сохранившей ясность, точность и психологическую глубину классической русской традиции.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Нобелевский комитет; биографические сведения об Иване Бунине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Бунин первым среди русских писателей получил Нобелевскую премию по литературе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Набоков: память, игра и двуязычие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Набоков создал романы «Машенька», «Защита Лужина» и «Дар», в которых личная память становится способом осмыслить утрату родины и непрерывность внутренней жизни.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строится на сложной композиции, точной детали и игре смыслов. Важное место занимают мотивы двойничества, скрытых совпадений и ненадежного рассказчика, который заставляет читателя сомневаться.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Набоков соединил русскую и англоязычную литературные традиции. Это двуязычие расширило его художественный диапазон и сделало его одной из самых заметных фигур мировой литературы XX века.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727576"/>
            <a:ext cx="4418400" cy="6952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эмиграция по-разному повлияла на жанры, темы и творческую манеру крупнейших писателей.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авторы русского зарубежья и их вклад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стала для каждого автора не просто биографическим обстоятельством, а отдельной художественной школой, повлиявшей на стиль и проблематику произведений.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литературы русского зарубежья; биографии и собрания сочинений авторов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Цветаева: трагедия разрыва и сила личного голоса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Цветаева писала о разлуке, одиночестве и внутренней свободе, которую не может отменить даже историческая катастрофа. Ее лирика сохраняет предельную личную напряженность и исповедальность.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произведениями этого периода стали «Поэма Горы», «Поэма Конца» и «Мой Пушкин». В них личная судьба соединяется с размышлением о любви, памяти и невозможности вернуться в прошлое.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письма и эссе продолжают ту же линию: искать смысл в разрыве и не подменять переживание условной гармонией. Поэтому Цветаева остается голосом предельной духовной честности.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речь Цветаевой отличается резкой интонацией, стремительным ритмом и смелым синтаксисом. Эти особенности создают ощущение эмоционального предела, будто каждое слово произнесено на грани внутреннего крика.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эмигрантский литературный текст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в жизни и публикации текста русского зарубежья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писателей в эмиграции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эмигрантских писателей складывалась из материальной неустойчивости: случайных заработков, скромного жилья, переездов и постоянной зависимости от литературных публикаций.
</a:t>
            </a:r>
            <a:endParaRPr lang="en-US" sz="851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Кафе, редакции, книжные лавки и встречи в русских обществах заменяли утраченный дом. Именно там поддерживались связи, обсуждались тексты и сохранялась культурная преемственность.
</a:t>
            </a:r>
            <a:endParaRPr lang="en-US" sz="901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22558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373" y="1986438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04838"/>
            <a:ext cx="398700" cy="35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русского зарубежья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сосредоточенность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эмиграции часто превращали стихотворение в размышление о судьбе, времени и внутренней свободе, соединяя личный опыт с широким историческим взглядом.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дистанция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Георгия Иванова и Владислава Ходасевича ирония нередко скрывает боль утраты и помогает говорить о распаде мира без прямой декларативности.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поиск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Адамович и Борис Поплавский показывали человека, оставленного наедине с собой, где духовный поиск становится ответом на историческую и личную потерю.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основа лирики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текстах внешняя разлука противопоставлена силе воспоминания: память удерживает связь с культурой, языком и прошлой жизнью, не позволяя им исчезнуть.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переплетаются: личная судьба автора воспринимается через историческую катастрофу и опыт разрыва с привычным миром.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литературы эмиграции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мотивы утраты и сохранения идентичности; эмигрантская литература соединяет частную биографию с общенациональной памятью.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и литературоведческим описаниям русского зарубежья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и юношеская литература в эмиграции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эмигрантов создавались учебники, хрестоматии и журналы, чтобы обучение на родном языке продолжало семейную и школьную традицию вне России.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для юных читателей знакомили с классикой, историей и православной культурой, помогая сохранить словарь, чтение и чувство принадлежности к русскому миру.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важными были русские школы, церковные общины и культурные общества: именно там детское чтение становилось частью повседневного воспитания и памяти.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ключевых изданий, городов и их роли в литературной жизни эмиграции.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и издательства русского зарубежья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Периодика и издательства связывали писателей разных стран, задавали литературную повестку и обеспечивали долгую жизнь эмигрантскому тексту.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литературы русского зарубежья; справочные сведения об эмигрантской периодике
</a:t>
            </a:r>
            <a:endParaRPr lang="en-US" sz="6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 России и исторической памяти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1917–1920-е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и Гражданской войны эмигранты по-разному объясняли произошедшую катастрофу: как политическое крушение, духовный кризис или историческую неизбежность.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журналах и кружках развернулись споры о революции, Советской России и будущем культуры; одни авторы занимали непримиримую позицию, другие искали путь обновления.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памяти стал шире: эмиграция все чаще осмысляла собственный опыт как часть истории России, которую нужно сохранить и передать следующим поколениям.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связан не только с культурными переменами, но и с историческими потрясениями, которые меняли центры, аудиторию и формы публикации.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русского зарубежья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активности пришёлся на межвоенный период; затем влияние сохранялось через архивы, переиздания и постепенное возвращение интереса.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хронологии русского зарубежья в историко-литературных исследованиях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наследия русского зарубежья в Россию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XX века переиздания и архивные находки сделали эмигрантские тексты доступными широкому читателю, а не только специалистам по литературе.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и университетских программах укрепилось представление о Бунине, Набокове, Цветаевой, Ходасевиче и Газданове как о части общей русской литературы.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возвращение помогло увидеть литературу XX века целостно: как единый процесс, в котором опыт России и зарубежья взаимно дополняют друг друга.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литературы русского зарубежья для мировой культуры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Эмигрантская литература сохранила преемственность русской словесности в XX веке и показала, что национальная традиция может развиваться вне государственных границ.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обогатила мировую прозу психологической точностью, сложной композиции и вниманием к внутренней жизни человека, переживающего исторический слом.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эссеистика и поэзия памяти сделали русский язык инструментом культурного сопротивления забвению и утраты.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перевод, публикации и международные связи литература зарубежья вошла в общий европейский и американский культурный контекст.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которая удержала связь с родиной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зарубежье доказало, что литература способна сохранять идентичность даже в изгнании: через язык, память, издательства и читателей она удержала непрерывность русской культуры.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2026-05-23T22:13:29Z</dcterms:created>
  <dcterms:modified xsi:type="dcterms:W3CDTF">2026-05-23T22:13:29Z</dcterms:modified>
</cp:coreProperties>
</file>