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Wendy like swimming?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ответ по словам, действиям и картинке.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спрятан в словах Венди, её поступках и настроении. Мы внимательно читаем короткий текст, замечаем like, love, enjoy и don’t like, а потом выбираем yes или no без догадок.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подсказки в тексте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спрашивает вопрос Does Wendy like swimming?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спрашивает не о том, умеет ли Венди плавать, а о её отношении к плаванию. Нужно понять, нравится ли ей это занятие.
</a:t>
            </a:r>
            <a:endParaRPr lang="en-US" sz="1238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могут быть в её словах, действиях рядом с водой и выражении лица. Иногда даже одна заметная деталь уже помогает выбрать правильный ответ.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или умеет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«умеет» и «любит» не одинаковые. Венди может хорошо плавать, но не любить это, или наоборот. Поэтому важно читать очень внимательно.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подсказки показывают радость и интерес, ответ будет yes. Если видны страх, отказ или нежелание, ответ будет no.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рядом с бассейном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Венди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спокойные брови и весёлый взгляд часто показывают, что Венди чувствует себя хорошо. Если лицо напряжённое или грустное, это уже другая история.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поза, шаг к воде или лёгкое движение вперёд подсказывают интерес. Если Венди отступает назад, она, скорее всего, сомневается или боится.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Очки, шапочка, полотенце и круг помогают понять сцену. Если Венди берёт их с радостью, плавание выглядит приятным занятием.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обычно видно сразу: тело расслаблено, руки свободны, взгляд живой. Осторожность, наоборот, прячется в сжатых плечах и напряжённой позе.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Подсказки, что Венди любит плавать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75" y="2257363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говорит I like swimming, это уже очень хороший знак. Слова like, love и enjoy показывают, что плавание ей приятно и интересно.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158142" y="2257302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сама идёт к воде, берёт купальник или зовёт друзей, это похоже на желание побыстрее начать плавать. Такие действия говорят громче слов.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03105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симпатия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love и enjoy означают более сильное чувство, чем like. Если они встречаются в тексте, ответ о любви к плаванию становится почти очевидным.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8086" y="2260577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вернуться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ждёт урок с интересом и хочет плавать снова, это важная подсказка. Обычно так ведут себя те, кому занятие по-настоящему нравится.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3076" y="2270060"/>
            <a:ext cx="13884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 смехом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смех и весёлый взгляд рядом с водой помогают выбрать yes. Когда всё выглядит радостно, текст словно подмигивает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Подсказки, что Венди не любит плавать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говорит I don’t like swimming, это прямой ответ. Такие слова сразу показывают, что плавание ей не по душе.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отходит от воды, не хочет подходить ближе или прячется за полотенце, это часто означает страх или нежелание участвовать.
</a:t>
            </a:r>
            <a:endParaRPr lang="en-US" sz="1245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Опущенные уголки губ, нахмуренные брови и напряжённый взгляд подсказывают, что Венди чувствует себя неуютно. Это важный знак для ответа no.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берёт вещи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лежат очки, шапочка и круг, но Венди не спешит их брать, это может означать, что плавание ей неинтересно.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воды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кажется холодной или пугающей, ребёнок часто не хочет заходить в бассейн. Тогда ответ строится на признаках осторожности и отказа.
</a:t>
            </a:r>
            <a:endParaRPr lang="en-US" sz="11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ответ по шагам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слова, действия и картинку, чтобы выбрать yes или no.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75843"/>
            <a:ext cx="160200" cy="14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урока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like значит «нравится». Если оно встречается в тексте, Венди, скорее всего, относится к плаванию с добрым интересом.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love показывает очень сильную симпатию. Оно звучит как маленькое «ура!», когда занятие действительно радует и хочется повторить его снова.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значит «получать удовольствие». Это слово помогает понять, что плавание приносит Венди радость, а не только обычный интерес.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 и water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 — «плавать», water — «вода». Эти слова напоминают, что вопрос связан именно с плаванием и сценой у воды.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Afraid и cold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Afraid — «бояться», cold — «холодный». Они часто подсказывают, что Венди чувствует не радость, а осторожность или нежелание идти в 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движения Венди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смех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улыбается или смеётся, это сильный знак радости. Обычно таким детям легче подойти к воде и начать плавать без лишних сомнений.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движется вперёд, поднимает руку или тянется к бассейну, это показывает интерес. Тело как будто говорит: «Мне это нравится!»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позе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Опущенные плечи, шаг назад и прижатое полотенце показывают неуверенность. Так Венди словно просит немного времени и поддержки.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 сцену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она смотрит на воду с интересом, ответ может быть положительным. Если хмурится и стоит в стороне, вероятнее всего, ответ будет отрицательным.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может нравиться плавание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можно активно двигаться, плескаться и не сидеть на месте. Для многих детей это звучит намного веселее, чем обычная зарядка.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легко превращается в игру: мяч, брызги, догонялки и ныряние. Когда рядом игра, урок кажется почти приключением.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день вода приносит приятную прохладу. Это особенно радует детей, которые любят освежиться после тёплого солнца.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друзья, плавать ещё интереснее. Вместе можно смеяться, соревноваться и делиться радостью, а это уже совсем не скучно.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плавание может не нравиться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детям страшно заходить в воду, особенно если они не чувствуют дна. Тогда Венди может стоять в стороне, смотреть настороженно и не делать шаг к бассейну.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брызги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и брызги в лицо тоже могут испортить настроение. Если Венди щурится, отступает или вытирает лицо полотенцем, это уже важная подсказка о её отношении.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Шапочка для плавания и очки иногда мешают, а не помогают. Когда ребёнок поправляет их, хмурится или держит вещи слишком крепко, видно, что ему не очень комфортно.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бассейн, много людей и незнакомая обстановка могут вызвать тревогу. Если Венди выглядит напряжённой, это помогает понять ответ: перед нами не радость, а осторожность.
</a:t>
            </a:r>
            <a:endParaRPr lang="en-US" sz="12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с доказательством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761400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состоит из результата и причины. Сначала говорим yes или no, а потом коротко объясняем, какие слова, движения или выражение лица помогли сделать вывод.
</a:t>
            </a:r>
            <a:endParaRPr lang="en-US" sz="1426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3001708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доказательством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Yes, she likes swimming because she smiles and wants to swim again. Такой ответ не просто сообщает выбор, а сразу показывает, откуда он взялся.
</a:t>
            </a:r>
            <a:endParaRPr lang="en-US" sz="14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подсказки разные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 тексте слова like, love, enjoy или don’t like. Они часто говорят о чувствах прямо и помогают не путаться, даже если картинка кажется загадочной.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 лицо, позу и движения Венди. Если она улыбается и идёт к воде, это одна подсказка. Если отступает назад, это уже другая.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признак — тот, который повторяется в нескольких местах. Когда слова, действия и настроение говорят одно и то же, ответ становится намного увереннее и точнее.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цепляемся за мелочь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случайная деталь не должна управлять всем ответом. Если почти всё указывает на yes или no, именно этот общий смысл важнее маленькой детали в углу картинки.
</a:t>
            </a:r>
            <a:endParaRPr lang="en-US" sz="10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помогают понять сцену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Купальник и полотенце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Купальник и полотенце сразу подсказывают, что рядом вода и кто-то собирается плавать. Если Венди держит их с радостью, сцена выглядит дружелюбно и 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 шапочка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 шапочка для плавания показывают подготовку к бассейну. Если Венди надевает их без труда, это может означать интерес. Если она морщится, возможно, ей не очень удобно.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Надувной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Надувной круг часто помогает почувствовать себя увереннее в воде. Если Венди берёт его сама, это может быть знаком желания плавать и играть, а не избегать воду.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мяч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игрушки и другие весёлые вещи делают сцену похожей на игру. Когда Венди тянется к ним, вода выглядит не страшной, а как место для радостного занятия.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yes или no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словам, действиям и настроению Венди прийти к точному ответу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Мини-вопросы для проверки понимания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есть?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слова, которые показывают чувства: like, love, enjoy или don’t like. Они работают как маленькие подсказки и помогают понять, что Венди чувствует к плаванию.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Венди?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идёт ли она к воде сама, берёт ли вещи для плавания или, наоборот, отступает назад. Движения часто рассказывают историю лучше, чем длинные объяснения.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у неё лицо?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смех и открытая поза обычно говорят о радости. Нахмуренные брови, опущенные плечи и крепко сжатое полотенце могут подсказать страх или неуверенность.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говорит?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есть I like swimming, ответ, скорее всего, положительный. Если встречается I don’t like swimming, значит, Венди, похоже, не очень любит плавать.
</a:t>
            </a:r>
            <a:endParaRPr lang="en-US" sz="12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ответе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думают, что вопрос спрашивает, умеет ли Венди плавать. Но здесь важно другое: нравится ли ей это занятие. Умение и желание — не одно и то же.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полагаться лишь на рисунок, можно легко ошибиться. Картинка важна, но слова в тексте тоже нужны. Вместе они дают гораздо более точный ответ.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like и don’t like меняют смысл почти целиком. Если их пропустить, ответ может получиться совсем не таким, как задумал автор текста.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без причины — всё равно что сказать это просто так, на удачу. Лучше добавить короткое доказательство: улыбка, страх, шаг к воде или отказ.
</a:t>
            </a:r>
            <a:endParaRPr lang="en-US" sz="10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вывод по подсказкам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2405150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Венди улыбается, смотрит на воду с интересом и хочет попробовать снова, вывод становится положительным. Такие подсказки вместе звучат очень уверенно.
</a:t>
            </a:r>
            <a:endParaRPr lang="en-US" sz="1332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563300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видно страх, отказ и неудобство, ответ обычно отрицательный. На картинке такие признаки часто заметны сразу, будто маленькие флажки: сюда лучше не идти.
</a:t>
            </a:r>
            <a:endParaRPr lang="en-US" sz="13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подсказок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Венди, нужно смотреть на слова, действия и эмоции. Когда все три подсказки совпадают, ответ получается ясным, как солнечный день без тумана.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во втором классе. Он учит читать внимательно, замечать доказательства и не угадывать наугад, как будто ответ прячется в шляпе фокусника.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не спешить, а проверять. Сначала найдите подсказки, потом сравните их и только после этого выбирайте yes или no.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любит ли Венди плавать?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ответ искать легко: смотрим на слова, действия и настроение. Если они дружат между собой, выбираем yes. Если показывают страх и отказ, выбираем no. Главное — читать внимательно и проверять доказательства.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2026-05-31T02:09:09Z</dcterms:created>
  <dcterms:modified xsi:type="dcterms:W3CDTF">2026-05-31T02:09:09Z</dcterms:modified>
</cp:coreProperties>
</file>