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принцип годичного параллакса для точного расчёта расстояний до звёзд.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годичный параллакс и измерение расстояний до звёзд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Годичный параллакс сыграл ключевую роль в подтверждении движения Земли и стал основой астрометрии, расширяя наши знания о размерах и структуре Вселенной.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значение параллакса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Годичный параллакс отражает периодическое смещение звезды на небесной сфере, вызываемое орбитальным движением Земли вокруг Солнца на протяжении года.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Измеряемая величина годичного параллакса обычно выражается в угловых секундах, что позволяет вычислить расстояния до звезд с помощью геометрических методов.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Параллакс — это угловое смещение видимого положения астрономического объекта при изменении точки наблюдения, особенно заметное при движении наблюдателя.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параллакса: определение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звезды наблюдается с двух противоположных точек земной орбиты, формируя треугольник с основанием в размере диаметра орбиты и вершиной в звезде.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Годичный параллакс — это половина угла, под которым видна земная орбита с точки звезды; измеренный угол однозначно связывает положение объекта и расстояние до него.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схема параллакса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Угловая секунда — очень малая единица, используемая для точного измерения смещений на небесной сфере, включая параллакс.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стандарты и метрические справочники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1/3600 градуса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величина угловой секунды, основной единицы измерения малых углов в астрометрии.
</a:t>
            </a:r>
            <a:endParaRPr lang="en-US" sz="39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 звезды обратно пропорционально её параллаксу, что даёт простой и фундаментальный метод вычисления звёздных дистанций.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астрометрии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= 1/p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связывает годичный параллакс и расстояние в парсеках, где p — параллакс в угловых секундах.
</a:t>
            </a:r>
            <a:endParaRPr lang="en-US" sz="39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Парсек равен расстоянию, с которого радиус земной орбиты под углом в одну угловую секунду видится как один радиус. В километрах это примерно 3,0857 × 10¹³ км.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около 3,26 световых года, что делает парсек удобной единицей измерения межзвёздных расстояний в астрономии, превосходящей астрономическую единицу по масштабу.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парсека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эксперимент стал убедительным доказательством гелиоцентрической модели и открыл путь к дальнейшему изучению астрономических расстояний.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Последующие работы других учёных, таких как Струве и Гендерсон, подтвердили метод и расширили каталог измеренных параллаксов.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1838 году Бессель получил первый надёжный опытный параллакс для звезды 61 Лебедя, измерив 0,313 угловых секунд, подтвердив движение Земли вокруг Солнца.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открытия: Фридрих Бессель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возмущения ограничивают точность наземных наблюдений примерно десятыми долями угловой секунды, снижая качество измерения параллакса.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спутниковые миссии достигают точности до 0,00001 угловой секунды, существенно расширяя диапазон надёжных измерений и уменьшая ошибки.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измеряемый параллакс определяет максимальное прямое расстояние, при котором метод остаётся эффективным для астрономии.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Лимиты и точность измерений параллакса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астрометрии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Hipparcos стал первым космическим аппаратом, специализировавшимся на астрометрии, измерив параллаксы свыше 118 тысяч звёзд с точностью около 0,001 секунды.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астрофизику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миссии позволили уточнить положение Солнца в галактике, обнаружили множество двойных систем и заложили основу современных звёздных каталогов.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методов: спутник Hipparcos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измерение параллакса ограничено сравнительно короткими расстояниями из-за малых углов смещения, в то время как косвенные методы охватывают гигантские межгалактические масштабы.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Параллакс эффективен для ближайших звёзд; для более удалённых объектов требуются косвенные методы с учётом калибровки на параллактические данные.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современных астрономических методов,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измеряемых расстояний для разных методов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Gaia сформировали трёхмерную карту Млечного Пути, раскрыли структуру, скопления и потоки звёзд, позволяя исследовать динамику и эволюцию Галактики с высокой детализацией.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обнаружила тысячи новых объектов, включая компактные двойные и далёкие звёзды, расширяя горизонты понимания и подтягивая точность космической дистанции к новому уровню.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Gaia, запущенный ESA в 2013 году, измеряет координаты и параллаксы около 1,5 миллиарда звёзд с беспрецедентной точностью до 0,00001'', значительно расширяя базу астрометрических данных.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миссии: Gaia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42188"/>
            <a:ext cx="5955300" cy="24434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ESA, 2023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точности астрометрических миссий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эволюцию точности и объёма наблюдений от наземных телескопов к космическим миссиям Hipparcos и Gaia.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приборной точности и масштаб наблюдений с Hipparcos до Gaia расширило возможности астортрии на несколько порядков.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объектов вне нашей Галактики ключевыми становятся косвенные методы, основанные на калибровках стандартных свечей и периодо-светимости цефеид.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прямой параллактический метод ограничен лишь ближайшими межзвёздными и некоторыми звёздными масштабами внутри Млечного Пути.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Параллаксы экстрагалактических объектов чрезвычайно малы, часто ниже 0,00001'', что делает невозможным прямое измерение их расстояний с существующими технологиями.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параллактического метода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турбулентность вызывает дрожание и смещение изображения звезды, что снижает точность наземных измерений параллакса.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движение звезды затрудняет однозначное определение параллакса, требуя длительных наблюдений и сложной обработки данных.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Неточности временной синхронизации и систематические ошибки оптики влияют на качество данных, внося дополнительные искажения результатов.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Шумы, вызванные космической радиацией и земной средой, добавляют случайные ошибки, частично компенсируемые дифференциальными методиками наблюдений.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источники искажений в измерениях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Проксима Центавра имеет годичный параллакс около 0,7687'', что позволяет вычислить расстояние примерно 1,30 парсека. Эти данные подтверждаются многолетними наблюдениями и точными измерениями.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 Центавра A и B обладают параллаксом около 0,742'', что соответствует расстоянию 1,35 парсека. Формула d = 1/p чётко связывает измеряемый угол с реальным расстоянием до звезды.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 расстояния: соседние звёзды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Годичный параллакс служит базисом для построения «космической лестницы», необходимой для калибровки расстояний на больших масштабах вселенной.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параллаксных измерений влияет на вычисления масштаба и возраста Вселенной, а также на динамику и структуру нашей Галактики.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надёжных параллаксных данных невозможна точная локализация космических объектов и адекватное сравнение различных космологических моделей.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параллакса для космологии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типа Ia выступают в роли стандартных свечей с известной абсолютной светимостью, что открывает путь к измерению огромных космических дистанций.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Спектроскопический параллакс основан на анализе спектра и классификации звёзд, точность которого тесно связана с параллактическими калибровками ближних звёзд.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переменных звёзд-цефеид базируется на закономерности между периодом колебаний и светимостью, позволяя вычислить расстояния к далёким объектам.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Косвенные методы на больших расстояниях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интерферометры и длиннобазовые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интерферометрии позволяет добиться ультравысокой точности измерений благодаря совмещению сигналов с разнесённых баз, расширяя горизонты астрометрии.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технологии астрометрии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обработке данных и космические миссии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алгоритмы обработки и проекты NASA, ESA, JAXA обещают увеличить покрытие и чувствительность измерений, выявить ранее недоступные объекты и уточнить структуру тёмной материи.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Годичный параллакс — фундаментальный метод, обеспечивающий основу для всех последующих дистанционных измерений и глубже раскрывающий устройство и эволюцию Вселенной.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параллакса в астрономии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2026-05-08T00:37:14Z</dcterms:created>
  <dcterms:modified xsi:type="dcterms:W3CDTF">2026-05-08T00:37:14Z</dcterms:modified>
</cp:coreProperties>
</file>