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герои, добрые истории и спокойный вечер после приключений.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6. С. Г. Георгиев. «Ёжик-непоседа». «Лесные истории». «Хорошие сны»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Г. Георгиев писал понятные детям рассказы о природе, лесе и маленьких героях. В его текстах есть юмор, живые детали и знакомые ситуации, которые легко представить и обсудить на уроке.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Г. Георгиев: автор коротких добрых историй
</a:t>
            </a:r>
            <a:endParaRPr lang="en-US" sz="2872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рассказывают «Лесные истории»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живой мир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 Георгиева не просто фон, а настоящее место жизни. Здесь всё движется, шуршит, встречается и удивляет, будто у каждого куста и тропинки свой характер.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зверя свой нрав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в рассказах ведут себя по-разному: кто-то спокоен, кто-то торопится, кто-то наблюдает. Благодаря этому лесные герои становятся похожими на настоящих знакомых.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историях нет сложных приключений. Важны маленькие встречи, короткие разговоры и обычные лесные дела, которые помогают заметить красоту повседневной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отношение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лес добрым и бережным. Читатель чувствует, что природу нужно замечать, уважать и любить, а не только удивляться её тайнам.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Ёжик-непоседа: два маленьких эпизода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Ёжик, которому не сидится на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всё время куда-то спешит, будто лес зовёт его в разные стороны. Он вертится, смотрит по сторонам и сразу оказывается в новой забавной ситуации. Такой герой легко вызывает улыбку.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Любопытный исследователь тропинок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ёжику заметить что-нибудь интересное, как он уже идёт проверять. Он напоминает ребёнка, которому всё хочется узнать самому. Поэтому его движения и открытия выглядят очень живо и смешно.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Непоседа — это тот, кто не любит долго сидеть спокойно. Ёжик постоянно движется, оглядывается и спешит узнать, что происходит вокруг.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точно передаёт его характер: он быстрый, любопытный и очень живой. В лесу ему всё интересно, поэтому он то и дело меняет направление.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«непоседа» помогает увидеть в ёжике не просто зверька, а маленького исследователя. Его энергия делает рассказ весёлым и понятным младшим школьникам.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ёжика называют непоседой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ёжиком появляются другие звери, и каждый ведёт себя по-своему. На фоне спокойных и размеренных героев особенно заметны его торопливость и неугомонность.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соседство делает лесной мир ярче и интереснее. Читатель видит, что у каждого есть свой привычный ритм жизни, а различия могут быть очень забавными.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 рядом с ёжиком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дня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постепенно подходит к завершению, и вокруг становится тише. Герои начинают успокаиваться после всех дел и впечатлений.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вечер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уют, покой и ощущение безопасности. Всё вокруг словно готовит к отдыху и мягко замедляет движение.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сна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шум стихает, приходит пора закрыть глаза и отдохнуть. Сон становится спокойным, потому что рядом нет страха и суеты.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отдых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приносит тишину и приятные сны. После доброго дня отдых ощущается как заслуженная передышка.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рассказ «Хорошие сны»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 начинается со спокойного вечера. Когда вокруг тишина, ничего не пугает, а рядом чувствуется забота, ребёнку легче расслабиться и заснуть.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сон хорошим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маленьких детей особенно важны уют и доброе настроение. После активного дня отдых нужен каждому, чтобы восстановить силы и проснуться бодрым.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сон похож на награду за дневные дела. Он приходит тогда, когда шум уходит, а на смену ему приходит тёплое чувство покоя.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день героя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 путь от любопытства к спокойному отдыху.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27835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2758202"/>
            <a:ext cx="218400" cy="225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8943" y="2761725"/>
            <a:ext cx="218400" cy="21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 лесных историях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умеют помогать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 не думают только о себе. Они замечают друг друга, откликаются на нужду и делают общение в лесу спокойным и приятным.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вместо ссоры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нет злости и грубости. Даже смешные эпизоды звучат мягко, потому что герои относятся друг к другу с добрым удивлением.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делает мир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внимание и бережность важнее спешки. Когда герои добры друг к другу, лес кажется уютным и по-настоящему дружелюбным.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моменты рождаются из торопливости ёжика: он всё время вертится, спешит и будто не успевает за своими мыслями. Из-за этого обычные лесные события выглядят особенно забавно.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рассказе добрый и мягкий. Неуклюжие движения, неожиданные встречи и маленькие недоразумения вызывают улыбку, но никого не обижают и не делают историю злой.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детали в рассказе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6312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737" y="1642900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019" y="3155850"/>
            <a:ext cx="145575" cy="19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4181" y="3155850"/>
            <a:ext cx="194100" cy="194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образы, которые легко запомнить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герой, которого легко представить сразу: маленький, колючий, быстрый и очень живой. Такое слово помогает детям быстро увидеть образ в своём воображении.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рассказе — не просто место, а целый мир с шорохами, тропинками и встречами. Он делает историю яркой и помогает следить за событиями.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точно передаёт характер героя. Оно напоминает о движении, любопытстве и постоянном стремлении что-то узнать, увидеть и попробовать самому.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подсказывает, что день заканчивается и пора отдыхать. Этот образ помогает почувствовать спокойствие, которое приходит вместе с вечером и сном.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и поступки делают историю тёплой. Они показывают, что в лесном мире важно не только движение, но и забота о других.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94650" y="1198334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улыбка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шустрого ёжика, и читателю сразу становится весело. Его поведение кажется знакомым и немного смешным.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12500" y="1959175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интерес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встречи и маленькие события удерживают внимание. Хочется узнать, куда спешит герой и что его удивит дальше.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994650" y="2764445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спокойствие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подходит к концу, сюжет становится тише. Читатель чувствует уют, мягкость и доброжелательность.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2500" y="3536200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тепло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приятное ощущение покоя. История звучит ласково и оставляет после себя светлое настроение.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33564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читатель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 о ёжике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любопытство и движение приводят героя к отдыху и хорошим снам.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лес выглядит дружелюбным и живым: в нём шуршат листья, встречаются звери и происходят маленькие события. Он кажется близким и понятным, а не пугающим.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лес становится тише, и это создаёт ощущение уюта. Такая природа помогает почувствовать красоту спокойного времени, когда можно остановиться, отдохнуть и прислушаться к тишине.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место жизни и покоя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рассказе есть один главный герой, понятное событие и ясное настроение. Поэтому первокласснику легко не потерять нить сюжета и запомнить главное.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сцены быстро сменяют друг друга, но не перегружают читателя. Простые действия и добрые детали делают чтение лёгким, а историю — живой и интересной.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ясный порядок событий помогают понять смысл без сложных объяснений. После чтения ребёнок легко может рассказать, кто герой, что с ним случилось и чем всё закончилось.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короткого рассказа для детей
</a:t>
            </a:r>
            <a:endParaRPr lang="en-US" sz="2273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495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Дневное движение
</a:t>
            </a:r>
            <a:pPr algn="l" indent="0" marL="0">
              <a:lnSpc>
                <a:spcPct val="130039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герой больше бегает, смотрит по сторонам и открывает для себя лес. В это время всё вокруг кажется активным и полным событий.
</a:t>
            </a:r>
            <a:endParaRPr lang="en-US" sz="1193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495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вечеру
</a:t>
            </a:r>
            <a:pPr algn="l" indent="0" marL="0">
              <a:lnSpc>
                <a:spcPct val="130039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шум стихает, а движения становятся медленнее. Это время напоминает, что после дел нужен перерыв и отдых.
</a:t>
            </a:r>
            <a:endParaRPr lang="en-US" sz="1193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495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тишина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приносит мягкость, покой и сон. Она завершает день спокойно и помогает почувствовать тепло, безопасность и уют.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днём и ночью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такие истории нравятся детям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похожий на читателя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Шустрый ёжик легко вызывает улыбку, потому что его любопытство и нетерпение знакомы многим детям. Он не идеален, зато очень живой, и именно поэтому за ним интересно наблюдать.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финал без лишнего шума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 пугает и не спорит с читателем, а мягко ведёт его к спокойствию. В ней есть смешные моменты, тёплые детали и приятное завершение, которое оставляет светлое настроение.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помогает герою узнавать лес, замечать новое и не бояться встреч. Благодаря этому сюжет постоянно движется вперёд и остаётся интересным для читателя.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делает лесной мир спокойным и тёплым. Герои не враждуют, а относятся друг к другу внимательно, поэтому в историях чувствуется доверие и безопасность.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возникает из быстрых движений, неожиданных поворотов и маленьких недоразумений. Он мягкий, поэтому вызывает не смех над кем-то, а добрую улыбку.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сны завершают день и показывают ценность отдыха. После суеты, встреч и открытий приходит тишина, в которой особенно ясно чувствуется уют.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урока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С. Г. Георгиева учат замечать радость в простых вещах: в движении, встречах, добрых поступках и тихом отдыхе. После такого урока остаётся тёплое и спокойное настроение.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ёжик, лес и добрый сон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2026-05-24T01:07:22Z</dcterms:created>
  <dcterms:modified xsi:type="dcterms:W3CDTF">2026-05-24T01:07:22Z</dcterms:modified>
</cp:coreProperties>
</file>