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суши: строение, размножение, приспособления.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растения: основа наземной флоры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растения: основа наземной флоры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 — это наземные растения с корнем, стеблем, листом и проводящими тканями. Они по-разному устроены, но все приспособлены к жизни на суше.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 мхи: главное отличие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влага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обычно невысокие и тесно связаны с влажной средой, потому что для оплодотворения им нужна вода. Их строение проще, чем у высших растений.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высших растений есть настоящие ткани и проводящие сосуды. Благодаря этому они лучше переносят воду и вещества и могут расти значительно выше.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стала важным шагом в освоении суши. Она помогла растениям жить в более сухих местах и занять новые территории.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высших 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высших растений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тканей выполняют свои задачи: защищают, проводят вещества, укрепляют организм и обеспечивают рост. Вместе они делают растение целостной системой.
</a:t>
            </a:r>
            <a:endParaRPr lang="en-US" sz="130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улавливает свет и участвует в образовании органических веществ. Его строение помогает растению получать энергию для роста и развития.
</a:t>
            </a:r>
            <a:endParaRPr lang="en-US" sz="130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подземные и надземные части, удерживает растение в пространстве и переносит вещества между органами. Он может быть мягким или древесным.
</a:t>
            </a:r>
            <a:endParaRPr lang="en-US" sz="1279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 почве и помогает добывать воду и минеральные соли. У многих растений он также служит местом запаса питательных веществ.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образует наружный слой растения. Она защищает его от повреждений, высыхания и неблагоприятных условий окружающей среды.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 переносит воду, минеральные соли и органические вещества. Без нее большие растения не смогли бы снабжать все органы.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 придает прочность стеблю и другим частям. Она помогает растению сохранять форму и выдерживать ветер, тяжесть листьев и плодов.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состоит из активно делящихся клеток. Именно она обеспечивает рост растения в длину и толщину на протяжении всей жизни.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высших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опора и питание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удерживает растение в почве, чтобы оно не падало и могло добывать нужные вещества из грунта. Это его главная опорная функция.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растение всасывает воду и растворенные минеральные соли. Особенно активно это происходит в зоне всасывания, где находятся корневые волоски.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корня есть несколько зон: деления, роста, всасывания и проведения. Каждая из них выполняет свою часть работы в правильном порядке.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корни запасают питательные вещества, как у моркови или свеклы. Это помогает растению переживать неблагоприятные условия и быстро трогаться в рост.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 проводящие пучки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корень и листья, создавая путь для перемещения воды, солей и органических веществ. Он поддерживает растение и помогает ему расти вверх.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стебля находятся проводящие пучки: ксилема переносит воду и соли, а флоэма — вещества, созданные в листьях. Вместе они работают как система доставки.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трав стебель обычно мягкий и зеленый, а у деревьев — древесный, прочный и долговечный. Благодаря этому деревья могут достигать большой высоты.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 — главный орган фотосинтеза. В его клетках с хлорофиллом энергия света превращается в органические вещества, необходимые для роста всего растения.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листовая пластинка помогает улавливать больше света. Это увеличивает эффективность образования питательных веществ в ясную погоду и в тени.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в кожице листа открываются и закрываются, регулируя газообмен. Через них растение получает углекислый газ и теряет лишнюю воду.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фотосинтеза выделяется кислород, который поступает в воздух. Поэтому листья важны не только для самого растения, но и для всего живого.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 фабрика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движутся вещества в растении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воды, минеральных и органических веществ по проводящим тканям.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двух поколений и переход от одного этапа к следующему.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решают две главные задачи: помогают виду пережить неблагоприятный период и расселиться на новые территории.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спор — выживание и расселение.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влажные леса и споры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влажные леса и споры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чаще всего растут в лесах, где много влаги и мало прямого солнца. Такие условия помогают им не пересыхать и успешно развиваться.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споры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крупные листья называют вайями. На нижней стороне вай образуются спорангии со спорами, а молодые листья нередко свернуты в характерную спираль.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папоротникам относятся орляк, щитовник и многие комнатные виды. Эти растения ценят за красивую листву и используют в озеленении.
</a:t>
            </a:r>
            <a:endParaRPr lang="en-US" sz="14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 плауны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хвощей стебли состоят из отдельных члеников и обычно содержат много кремнезёма. Из-за этого побеги становятся жёсткими и хорошо заметными.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выглядят как низкие растения с мелкими листьями. Они часто стелются по земле и образуют густые зелёные коврики во влажных лесах.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размножаются спорами и предпочитают сырые места. Их можно встретить в лесах, у ручьёв и на почвах, долго сохраняющих влагу.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семена стали важны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защищает зародыш от высыхания, механических повреждений и резких изменений условий. Это сделало размножение надёжнее, чем у растений, зависящих только от спор.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есть запас питательных веществ. Он помогает молодому растению начать рост ещё до того, как оно научится самостоятельно добывать всё необходимое.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семенам растения смогли расселяться дальше от воды и жить в более сухих местах. Так они заняли огромные территории суши.
</a:t>
            </a:r>
            <a:endParaRPr lang="en-US" sz="13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шишки и семена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шишки и семена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листья превращены в иголки. Такая форма уменьшает испарение воды и помогает переносить холод, ветер и недостаток влаги.
</a:t>
            </a:r>
            <a:endParaRPr lang="en-US" sz="130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сосна, ель, лиственница и можжевельник. Они образуют леса, хорошо приспособленные к прохладному климату.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 многих голосеменных происходит с помощью ветра. Для этого подходят лёгкая пыльца и большое количество мужских шишек.
</a:t>
            </a:r>
            <a:endParaRPr lang="en-US" sz="1301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голосеменных семена развиваются открыто на чешуях шишек. Они не скрыты в плоде, поэтому группа и получила такое название.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цветок и плод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плод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образуют цветок, в котором находятся органы размножения. После оплодотворения из завязи развивается плод, а семена оказываются внутри него.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растений на Земле. К ней относятся деревья, кустарники, травы, а также большинство культурных растений.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покрытосеменных встречается двойное оплодотворение. Оно помогает образовать зародыш и питательную ткань, которая поддерживает его развитие.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цветкового растения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развития от семени до образования новых семян у цветкового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часто разносятся ветром, водой или животными. Поэтому одуванчик, клён и кокосовая пальма могут расселяться на большие расстояния.
</a:t>
            </a:r>
            <a:endParaRPr lang="en-US" sz="130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могут уходить глубже в почву и добывать воду из нижних слоёв. Такое строение помогает растениям переживать засуху.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листья становятся узкими, мелкими или игольчатыми. Так растение теряет меньше воды и лучше переносит сильный ветер.
</a:t>
            </a:r>
            <a:endParaRPr lang="en-US" sz="1301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кожица листьев и стеблей уменьшает испарение воды. Это особенно важно в жарких и сухих местах, где растениям трудно сохранять влагу.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Кислород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в процессе фотосинтеза и выделяют кислород. Без этого процесса жизнь большинства организмов на суше была бы невозможна.
</a:t>
            </a:r>
            <a:endParaRPr lang="en-US" sz="1289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Основа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составляют основу пищевых цепей: ими питаются травоядные животные, а затем хищники. Поэтому растения поддерживают жизнь целых экосистем.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почву корнями, уменьшают эрозию и помогают сохранять влагу. Они также служат домом для множества животных, грибов и микроорганизмов.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Круговороты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участвуют в круговороте воды и углерода, влияя на климат и состав воздуха. Это делает их важнейшей частью устойчивости природы.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 — успех жизни на суше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освоили сушу благодаря тканям, органам и проводящим сосудам. От папоротников до покрытосеменных они образуют разнообразный и очень важный мир растений.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2026-07-26T03:10:04Z</dcterms:created>
  <dcterms:modified xsi:type="dcterms:W3CDTF">2026-07-26T03:10:04Z</dcterms:modified>
</cp:coreProperties>
</file>