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живое начинается с клетки — маленькой, но удивительно сложной единицы 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узнали о клетке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клеточной теории начался с первых микроскопов. Наблюдения Роберта Гука, а затем выводы Шлейдена и Шванна показали: живые организмы устроены из клеток, а новые клетки появляются только от уже существующих.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положения клеточной теории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Наименьшая единица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считается самой маленькой частью живого, которая способна выполнять все основные жизненные процессы и лежит в основе строения любого организма.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клетке происходят питание, дыхание, рост, размножение и обмен веществ, поэтому без клеток невозможна жизнь организма как целого.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разных организмов имеют сходные черты: мембрану, цитоплазму, наследственный материал и другие общие признаки, несмотря на различия во внешнем виде.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200101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наследственности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клетки наследственная информация переходит к дочерним клеткам, благодаря чему сохраняются признаки организма и продолжается жизнь вида.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839469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живой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объясняет, почему растения, животные, грибы и бактерии связаны общим принципом строения и образуют единую живую природу.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44407" y="1496961"/>
            <a:ext cx="2609628" cy="30435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клеток у разных организмов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нее характерны клеточная стенка, крупная вакуоль и пластиды. Эти особенности помогают клетке сохранять форму, запасать вещества и участвовать в фотосинтезе.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животной клетки нет клеточной стенки и пластид, зато есть мембрана, цитоплазма и ядро. Поэтому ее форма более изменчива и зависит от функции.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745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клетка по строению напоминает растительную, но не имеет хлоропластов. Она обладает клеточной стенкой и ядром, что отличает грибы от животных.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3335902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Бактериальная клетка устроена проще остальных: у нее нет оформленного ядра. Несмотря на малые размеры, она способна жить, питаться и быстро размножаться.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959903"/>
            <a:ext cx="4750071" cy="189304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клеток растений, животных, грибов и бактерий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клеток по ключевым признакам строения.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клеток есть общий план строения, но отдельные признаки зависят от образа жизни и функций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биологии: клеточное строение 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и клеточная стенка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37083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отделяет внутреннюю среду клетки от внешней и помогает сохранять ее целостность, не позволяя веществам проходить бесконтрольно.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98001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Избирательный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в клетку поступают вода, газы и питательные вещества, а наружу выводятся ненужные вещества. Такой обмен идет строго по потребности клетки.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140513" y="1895586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мембраны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обладает избирательной проницаемостью: она пропускает одни вещества и задерживает другие, регулируя состав внутренней среды клетки.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1996341" y="3357301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растений, грибов и бактерий снаружи мембраны есть клеточная стенка. Она придает клетке прочность, помогает сохранять форму и защищает от повреждений.
</a:t>
            </a:r>
            <a:endParaRPr lang="en-US" sz="1050" dirty="0"/>
          </a:p>
        </p:txBody>
      </p:sp>
      <p:sp>
        <p:nvSpPr>
          <p:cNvPr id="15" name="Text 6"/>
          <p:cNvSpPr txBox="1"/>
          <p:nvPr/>
        </p:nvSpPr>
        <p:spPr>
          <a:xfrm>
            <a:off x="4738853" y="3357301"/>
            <a:ext cx="2418871" cy="9823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оболочек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и стенка выполняют разные, но взаимосвязанные функции: одна регулирует обмен веществ, другая поддерживает форму и устойчивость клетки.
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325" y="1397389"/>
            <a:ext cx="2686050" cy="15869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и основные органоиды клетки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клетку изнутри и соединяет все ее части в единое целое, создавая среду, в которой происходят важные процессы жизнедеятельности.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наследственную информацию и управляет работой клетки, направляя процессы роста, деления и образования новых веществ.
</a:t>
            </a:r>
            <a:endParaRPr lang="en-US" sz="1071" dirty="0"/>
          </a:p>
        </p:txBody>
      </p:sp>
      <p:sp>
        <p:nvSpPr>
          <p:cNvPr id="14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для 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обеспечивают клетку энергией, которая нужна для движения, синтеза веществ, роста и других процессов, происходящих постоянно.
</a:t>
            </a:r>
            <a:endParaRPr lang="en-US" sz="1066" dirty="0"/>
          </a:p>
        </p:txBody>
      </p:sp>
      <p:sp>
        <p:nvSpPr>
          <p:cNvPr id="15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участвуют в синтезе белка — важного вещества, из которого строятся многие части клетки и который нужен для ее работы.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6082615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 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 и помогают растительным клеткам использовать световую энергию для образования органических веществ в процессе фотосинтеза.
</a:t>
            </a:r>
            <a:endParaRPr lang="en-US" sz="97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и возможности микроскопа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крупные клетки слишком малы для наблюдения без увеличения, поэтому микроскоп открывает скрытый мир живых структур.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размерах заметна, но все клетки остаются микроскопическими и требуют увеличения для изучения.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учебные данные по размерам клеток: бактерии 1–5 мкм, клетки кожи человека 20–30 мкм, клетки лука 50–100 мкм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и наблюдение клеточного препарата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при изучении клетки под микроскопом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152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3016" y="3718345"/>
            <a:ext cx="587944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растительной клетки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придает растительной клетке более четкие очертания и помогает ей сохранять форму даже при изменении условий окружающей среды.
</a:t>
            </a:r>
            <a:endParaRPr lang="en-US" sz="142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вакуоль накапливает воду и растворенные вещества. Она помогает клетке поддерживать внутреннее давление и участвует в запасании необходимых веществ.
</a:t>
            </a:r>
            <a:endParaRPr lang="en-US" sz="1277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хлорофилл — зеленый пигмент, который улавливает свет. Благодаря этому растительная клетка может участвовать в фотосинтезе.
</a:t>
            </a:r>
            <a:endParaRPr lang="en-US" sz="1387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хлоропластах из воды и углекислого газа образуются органические вещества. Это делает зеленые клетки особенно важными для жизни растения.
</a:t>
            </a:r>
            <a:endParaRPr lang="en-US" sz="14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9967" y="3040230"/>
            <a:ext cx="2797793" cy="15764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животной клетки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клеточной стенки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Животная клетка окружена только клеточной мембраной, поэтому ее форма может быть разной. Это удобно для движения, изменения формы и выполнения разных функций в тканях организма.
</a:t>
            </a:r>
            <a:endParaRPr lang="en-US" sz="1050" dirty="0"/>
          </a:p>
        </p:txBody>
      </p:sp>
      <p:sp>
        <p:nvSpPr>
          <p:cNvPr id="13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животной клетки находятся цитоплазма, ядро, митохондрии и рибосомы. Эти структуры обеспечивают управление процессами, получение энергии и образование необходимых клетке веществ.
</a:t>
            </a:r>
            <a:endParaRPr lang="en-US" sz="1050" dirty="0"/>
          </a:p>
        </p:txBody>
      </p:sp>
      <p:sp>
        <p:nvSpPr>
          <p:cNvPr id="14" name="Text 4"/>
          <p:cNvSpPr txBox="1"/>
          <p:nvPr/>
        </p:nvSpPr>
        <p:spPr>
          <a:xfrm>
            <a:off x="619125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хлоропластов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нет хлоропластов, поэтому их клетки не способны к фотосинтезу. Питательные вещества животные получают из пищи, а не создают сами, как зеленые растения.
</a:t>
            </a:r>
            <a:endParaRPr lang="en-US" sz="1050" dirty="0"/>
          </a:p>
        </p:txBody>
      </p:sp>
      <p:sp>
        <p:nvSpPr>
          <p:cNvPr id="15" name="Text 5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строению клетки объединяются в ткани: мышечную, нервную, эпителиальную и соединительную. Каждая ткань выполняет свою задачу и помогает организму работать согласованно.
</a:t>
            </a:r>
            <a:endParaRPr lang="en-US" sz="1050" dirty="0"/>
          </a:p>
        </p:txBody>
      </p:sp>
      <p:sp>
        <p:nvSpPr>
          <p:cNvPr id="16" name="Text 6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клетки — разные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крови, кожи, мышц и нервной ткани отличаются по размеру и форме. Такие различия связаны с их функциями: переносом веществ, защитой, движением и передачей сигналов.
</a:t>
            </a:r>
            <a:endParaRPr lang="en-US" sz="10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1251" y="1426907"/>
            <a:ext cx="4560323" cy="21795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клетки и их 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5300" y="3878826"/>
            <a:ext cx="3780171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отдельные органоиды обеспечивают работу клетки. Каждый из них выполняет собственную задачу, а вместе они поддерживают жизнь клетки и всего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85205" y="3878826"/>
            <a:ext cx="3105863" cy="10786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органоидов распределены между разными структурами, поэтому клетка работает как единая система, а не как набор отдельных частей.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«Клеточное строение организмов»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процессы постоянно идут в клетке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процессы идут одновременно и тесно связаны между собой. Без питания, дыхания и транспорта веществ клетка не сможет расти и делиться.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клетки — это непрерывная работа: она получает вещества, превращает их в энергию и строительный материал, а затем выводит продукты обмена.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теме «Жизнедеятельность клетки»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 ткани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Клетки, сходные по строению и работе, образуют ткань. У животных это может быть мышечная, нервная, эпителиальная или соединительная ткань. У растений выделяют покровную, проводящую, основную и механическую ткани, каждая из которых выполняет свою роль.
</a:t>
            </a:r>
            <a:endParaRPr lang="en-US" sz="808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тканей формируются органы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тканей соединяются в орган, чтобы он мог выполнять более сложную задачу. Например, сердце состоит из разных тканей, но работает как единое целое. Его строение связано с постоянным движением крови по организму.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работают в системах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не действуют отдельно: они объединяются в системы органов. Такая согласованная работа делает организм устойчивым и эффективным. Если один орган работает хуже, это отражается на всей системе и на состоянии всего организма.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клеток к более сложным уровням организации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клетки к организму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уровней организации живого на примере мышечной клетки человека.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клетки не одинаковы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зависит от 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связано с тем, какую задачу она выполняет. Поэтому у разных клеток различаются форма, размеры и внутреннее устройство, а значит, и возможности в организме.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335280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имеют длинные отростки, которые помогают передавать сигналы на большие расстояния. Благодаря этому организм быстро получает и обрабатывает информацию.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191251" y="1799260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клетки способны сокращаться, поэтому они обеспечивают движение тела и работу внутренних органов. Для этого им требуется много энергии, которую дают митохондрии.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190210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корня и 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корня приспособлены к всасыванию воды и минеральных веществ из почвы. Клетки листа, наоборот, содержат хлоропласты и особенно хорошо подходят для фотосинтеза.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4740558" y="3396572"/>
            <a:ext cx="2503487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полезна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клетки выполняют разные функции, организм работает точнее и быстрее. Специализация помогает распределить задачи между клетками и сделать жизнь организма более эффективной.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клеток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клеток есть общие основы строения, но отдельные признаки сильно различаются. Именно они определяют образ жизни организма и особенности его клеток.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организм, тем больше в его клетках специальных структур. Бактерии выделяются самым простым строением, а растения — наличием хлоропластов.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сравнения клеток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структуры в реальных примерах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строение клетки связано с ее функцией в живом организме. Один и тот же принцип можно увидеть в растениях, животных и бактериях.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клеток напрямую связаны с их ролью: одни обеспечивают питание, другие — движение, защиту или быстрое размножение.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«Клеточное строение организмов»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067" y="517238"/>
            <a:ext cx="376490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44126" y="2713109"/>
            <a:ext cx="386371" cy="30909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клетку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клеток помогает понять, как организм растет, меняется и развивается. По состоянию клеток можно судить о том, как идут важные жизненные процессы.
</a:t>
            </a:r>
            <a:endParaRPr lang="en-US" sz="1482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хранится наследственная информация, которая передается при делении. Поэтому знания о клетке помогают объяснить сходство родителей и потомков.
</a:t>
            </a:r>
            <a:endParaRPr lang="en-US" sz="1447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клеточные знания нужны для понимания болезней, диагностики и лечения. Врачи изучают, как меняются клетки при разных нарушениях в организме.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 используют в сельском хозяйстве и биотехнологиях. Эти знания помогают улучшать растения, получать полезные вещества и создавать новые методы работы с живыми системами.
</a:t>
            </a:r>
            <a:endParaRPr lang="en-US" sz="127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главная единица строения и жизни. Из клеток складываются ткани, органы и системы органов, а их согласованная работа делает организм целостным и жизнеспособным.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2026-05-29T18:54:03Z</dcterms:created>
  <dcterms:modified xsi:type="dcterms:W3CDTF">2026-05-29T18:54:03Z</dcterms:modified>
</cp:coreProperties>
</file>