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 и ключевые темы: Биосфера — живая оболочка планеты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все живые организмы и их среды на Земле, формируя единую систему.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возникновения понятия биосферы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«биосфера» возник в XIX веке благодаря Эдуарду Зюссу. В XX веке В. И. Вернадский развил научное представление о биосфере как динамической оболочке с живыми организмами, регулирующей химические и энергетические процессы планеты.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пространство биосферы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Атмосферный охват биосферы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простирается до 20 км над поверхностью, включая нижние слои атмосферы, где возможна жизнь, в том числе аэробные микроорганизмы и птицы.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компонент биосферы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включает океаны, моря, реки, озёра, ледники и подземные воды, обеспечивая условия для разнообразных водных форм жизни.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Литосферные границы биосферы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присутствует в верхних 3 км земной коры, где почвы и подземные экосистемы поддерживают микроорганизмы и корневые системы растений.
</a:t>
            </a:r>
            <a:endParaRPr lang="en-US" sz="10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структуры биосферы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воздушная оболочка, где происходят газообмен и миграция организмов, поддерживая дыхание и климат.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— совокупность всех водных масс и их резервуаров, являющихся средой для миллионов видов живых существ.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— твёрдая земная оболочка, содержащая минералы, почвы и корневую систему растений, важную для экосистем.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Биота — комплекс всех живых организмов, взаимодействующих между собой и окружающей средой, создавая жизненные сети.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уровни в биосфере и их взаимодействия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взаимосвязей продуцентов, консументов и редуцентов в пищевой цепи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и устойчивость биосферы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планете насчитывается около 8,7 млн видов, но научно описаны лишь около 1,2 млн. Тропические леса и океаны содержат максимальное разнообразие.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биоразнообразие способствует устойчивости экосистем, их адаптации к изменениям и стабильности биогеохимических процессов.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организмов в биосфере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между видами за ресурсы регулирует численность и поддерживает равновесие в экосистемах.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обеспечивает взаимовыгодное сожительство, повышая выживаемость видов и способствуя биологическому разнообразию.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и хищничество влияют на динамику популяций, поддерживая баланс и предотвращая доминирование отдельных видов.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биосферы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солнечной энергии в химическую энергию через фотосинтез обеспечивает питательные вещества для живых организмов.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химического состава атмосферы и гидросферы — ключ к стабильности условий жизни на планете.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накопление органического вещества формирует основу экосистем и биомассы.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и поддержание экологического баланса обеспечивают устойчивость биосферы и развитие видов.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масса живого вещества определяет биологическую активность планеты и влияет на формирование среды обитания.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оценки экосистемных исследований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2–4 трлн тонн
</a:t>
            </a:r>
            <a:endParaRPr lang="en-US" sz="6441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живого вещества Земли преобразует энергию и поддерживает биосферные процессы.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круговороты веществ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углерода, азота, воды и других элементов обеспечивает непрерывность жизненных процессов и поддержание равновесия.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фиксирует энергию и преобразует углекислый газ в органическое вещество, стимулируя рост живых организмов.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разложение возвращают элементы обратно в окружающую среду, завершая круговороты и поддерживая стабильность.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солнечная энергия в биосфере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энергии биосферы — от Солнца, 90–99% поступает через световой поток. Фотосинтез растений и водорослей ежегодно образует свыше 170 миллиардов тонн органического вещества, запасая энергию.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фотосинтеза выделяется кислород, жизненно необходимый для дыхания аэробных организмов. Эта энергия служит основой для трофических цепей, связывая всех живых существ в биосфере.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живого вещества для поддержания условий жизни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играют ключевую роль в образовании почв, обеспечивая их плодородие благодаря деятельности микроорганизмов, растений и животных.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поддерживает круговорот воды в экосистемах и очищает атмосферу от углекислого газа, благодаря чему сохраняются жизненные условия на Земле.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активно регулируют климат через процессы испарения, теплообмена и транспирации, формируя необходимые погодные условия для всей планеты.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биосферу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существенно меняет природные ландшафты и приводит к интенсивной эксплуатации ресурсов. Это вызывает загрязнение вод, почвы и воздуха, что наносит вред экосистемам.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сокращается биоразнообразие: ежедневно исчезает около 150 видов животных и растений, что угрожает стабильности природных процессов и устойчивости биосферы.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угрозы биосфере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вызывает сдвиги в экосистемах, приводит к усилению природных катаклизмов и нарушению биосферных процессов.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пластиком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Микропластик проникает в экосистемы, накапливается в организмах, нарушая естественные биологические функции.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вымирание видов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сокращение численности и исчезновение многих видов угрожает биоразнообразию и пищевым цепям биосферы.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почв и лесов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площади лесных массивов и ухудшение качества почв снижают их продуктивность и роль в круговоротах веществ.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след: влияние человека в цифрах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Перерасход ресурсов идёт быстрее, чем их восстановление экосистемой, что усиливает нагрузки на планету и требует срочных мер для изменения образа жизни.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растущую нагрузку человечества на биосферу, превышающую устойчивые пределы и повышающую экологические риски для будущих поколений.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экологический отчет, 2019–2023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биосферы и устойчивое развитие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лесных экосистем помогает не только сохранить биоразнообразие, но и поддерживать климатический баланс на планете.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выбросов парниковых газов и борьба с эрозией почв важны для замедления изменения климата и сохранения плодородия земель.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устойчивых сельскохозяйственных практик обеспечивает эффективное использование ресурсов без долговременного ущерба экосистемам.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внедрение раздельного сбора отходов и снижение производства мусора сокращают загрязнение и поддерживают чистоту окружающей среды.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международных организаций в сохранении биосферы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 глобальная координация экологических инициатив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ведет активную работу по разработке международных соглашений и программ, направленных на защиту экосистем, борьбу с загрязнением и сохранение биоразнообразия. Эти меры способствуют объединению усилий стран в интересах планеты.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программ WWF и Greenpeace в просвещении и защите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WWF и Greenpeace проводят масштабные кампании по информированию общества и защите природных территорий. Их проекты помогают предотвращать разрушение уникальных экосистем и продвигают устойчивое взаимодействие человека с природой.
</a:t>
            </a:r>
            <a:endParaRPr lang="en-US" sz="11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Биосферные резервы России: вклад в сохранение планеты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Байкальский биосферный резерв как пример охраны уникальных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крупнейшее пресноводное озеро с уникальной флорой и фауной. Резерв сохраняет природное разнообразие региона, поддерживает научные исследования и реализует программы экологического образования.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Центрально-Лесной биосферный резерв и научный мониторинг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резерват сочетает охрану лесных экосистем с долгосрочными наблюдениями за изменениями природы, способствует развитию устойчивых методов природопользования и повышению экологической культуры населения.
</a:t>
            </a:r>
            <a:endParaRPr lang="en-US" sz="11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и новые задачи биосферологии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дистанционного мониторинга позволяет отслеживать состояние атмосферы и океанов в реальном времени, выявляя негативные тенденции и аномалии.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влияния климатических изменений на экосистемы даёт данные для разработки адаптационных стратегий по сохранению биоразнообразия и функций биосферы.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Математическое моделирование интегрирует данные разных направлений и помогает прогнозировать динамику биосферных процессов, поддерживая научные и практические решения.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Биосфера — фундамент жизни на Земле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сложная и саморегулирующаяся система, жизненно важная для устойчивого существования человечества. Наше будущее зависит от бережного отношения к природе и общих усилий по её сохранению.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2026-05-10T09:01:42Z</dcterms:created>
  <dcterms:modified xsi:type="dcterms:W3CDTF">2026-05-10T09:01:42Z</dcterms:modified>
</cp:coreProperties>
</file>