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и значение рыб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адаптации рыб обеспечивают их выживание и важную роль в экосистемах.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34 000 видов рыб населяют разные водоёмы мира — от холодных морей до тёплых рек. Они приспособлены к уникальным условиям и играют важную роль в природе.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рыб и их среды обитания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 передвижение у рыб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 снижает сопротивление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рыб имеют вытянутую форму, что облегчает быстрое и экономное плавание. Такая конструкция уменьшает сопротивление воды во время движения, увеличивая скорость и манёвренность.
</a:t>
            </a:r>
            <a:endParaRPr lang="en-US" sz="953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Жировой плавник помогает маневрировать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лососевых рыб развит жировой плавник, который придаёт дополнительную устойчивость и улучшает контроль при плавании в бурных горных реках.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способы передвижения разных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Форель выполняет мощные прыжки через препятствия, тогда как плоские рыбы, например скаты, скользят по дну, используя широко распластованное тело для скрытного передвижения.
</a:t>
            </a:r>
            <a:endParaRPr lang="en-US" sz="10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тела: чешуя и слизь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защищает тело рыб от повреждений и паразитов, создавая надёжный барьер на поверхности кожи.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уменьшает трение при плавании и препятствует проникновению болезнетворных микроорганизмов.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несколько типов чешуи: костную, ктеноидную и ганоидную; у угрей чешуя почти отсутствует, что помогает им прятаться в иле.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— основной дыхательный орган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тонкие жаберные лепестки рыбы извлекают кислород из воды. Высокое сосудистое наполнение обеспечивает эффективный газообмен даже в кислородно бедных водах.
</a:t>
            </a:r>
            <a:endParaRPr lang="en-US" sz="1001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Дополнительное дыхание кожей у некоторых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Илистый угорь дополнительно дышит через кожу, что позволяет ему выживать в качестве на поверхности или в зонах с низким кислородом.
</a:t>
            </a:r>
            <a:endParaRPr lang="en-US" sz="1049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Добавочные органы у карася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карася развиваются особые дыхательные структуры, позволяющие поглощать кислород из воздуха и выживать в застоявшихся водоёмах с низким содержанием кислорода.
</a:t>
            </a:r>
            <a:endParaRPr lang="en-US" sz="1009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и функциональность жабр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Антарктические виды
</a:t>
            </a:r>
            <a:endParaRPr lang="en-US" sz="3454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производят белки-антифризы, предотвращающие ледяное кристаллизование внутри организма.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Холоднокровные рыбы приспосабливаются к температуре среды: зимой пресноводные виды замедляют обмен, зарываясь в ил.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рыб, 2022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строение ротового аппарата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хищных рыб (щука, окунь) острые зубы и широкий рот для быстрого захвата подвижной добычи.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карпов и карасей развиты глоточные зубы, которые помогают измельчать растительную пищу и твёрдые объекты.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 рот отражают тип питания, обеспечивая оптимальное приспособление к рациону каждого вида.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ротовом аппарате влияют на экологическую нишу и поведение рыбы при поиске корма.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64450"/>
            <a:ext cx="4166100" cy="208305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рыб и их местообитания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пресноводных, морских и проходных рыб с основными экологическими характеристиками.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Проходные рыбы мигрируют между пресной и солёной водой для размножения и адаптируются к разным условиям.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России,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окраски и маскировка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брюшная сторона помогает скрываться от хищников снизу, тёмная спина — сливается с дном сверху.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рыбы используют яркие цвета для отпугивания врагов или привлечения партнёров.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Камбалы и скаты меняют окрас в зависимости от цвета песка, практически становясь невидимыми на дне.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приспособления рыб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стай способствует коллективной защите от хищников и улучшает поиск пищи (пример — сельдь).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поведение отмечено у сома и окуня, они активно защищают участки от других рыб.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 применяет тактику засады, быстро атакуя добычу со скрытности.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рыб демонстрируют разнообразные стратегии выживания, основанные на социальных и индивидуальных адаптациях.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уход за потомством: разные стратегии рыб
</a:t>
            </a:r>
            <a:endParaRPr lang="en-US" sz="2256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нерест и массовое размножение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Весной, с повышением температуры воды, большинство рыб начинают нереститься. Это период активного откладывания икры в укромные места — среди водных растений или на камни, что обеспечивает защиту будущих потомков.
</a:t>
            </a:r>
            <a:endParaRPr lang="en-US" sz="909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 и забота о потомстве у колюшки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Колюшка строит гнёзда из водных трав, в которых откладывает икру и охраняет её до вылупления личинок. Такой подход повышает шансы на выживание молоди в условиях хищничества и неблагоприятной среды.
</a:t>
            </a:r>
            <a:endParaRPr lang="en-US" sz="976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у гуппи и других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рыбы, например гуппи, рождают полноценную молодь, вынашивая её внутри тела самки. Это даёт новорождённым больше защитных преимуществ, так как личинки сразу начинают самостоятельную жизнь.
</a:t>
            </a:r>
            <a:endParaRPr lang="en-US" sz="9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адаптации рыб к кислородному дефициту
</a:t>
            </a:r>
            <a:endParaRPr lang="en-US" sz="271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обмена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Карась и линь при нехватке кислорода снижают скорость обмена веществ, что позволяет им переживать периоды кислородного голодания.
</a:t>
            </a:r>
            <a:endParaRPr lang="en-US" sz="1267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кожей у илистого угря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Илистый угорь поглощает кислород через кожу и выделяет газы через кишечник, поддерживая дыхание вне воды.
</a:t>
            </a:r>
            <a:endParaRPr lang="en-US" sz="1371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Кожное дыхание у сомов
</a:t>
            </a:r>
            <a:pPr algn="ctr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сомов также используют кожное дыхание, что помогает им выживать в условиях низкой концентрации кислорода.
</a:t>
            </a:r>
            <a:endParaRPr lang="en-US" sz="1289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воздушные полости у лягушкоротых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Лягушкоротые рыбы имеют специальные полости, позволяющие дышать атмосферным воздухом прямо из воды при острой нехватке кислорода.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Карась и толстолобик обладают высокой устойчивостью к загрязнению и мутности воды, что помогает им выживать в неблагоприятных условиях. Их пищевые и дыхательные адаптации поддерживают жизнедеятельность при низком качестве воды.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 загрязнённых водоемах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большинство других видов страдают от токсинов и ухудшения прозрачности воды, что снижает численность. Чтобы выжить, рыбы часто зарываются в ил или мигрируют в более чистые участки водоёма.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рыбных видов в водоемах России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реки, такие как Амазонка, имеют видовое разнообразие в несколько раз выше, чем пресные и морские экосистемы России.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Количественное разнообразие видов зависит от климатических и экологических условий, что определяет их адаптивные возможности и функции в экосистеме.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Рыбы России,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рыб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регулируют численность организмов в пищевых цепях, поддерживая баланс экосистемы и предотвращая чрезмерное размножение планктона и других водных организмов.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для многих животных, включая птиц и млекопитающих, а также обеспечивают человека важным источником белка и питательных веществ.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участвуют в очистке водоемов, перерабатывая органические остатки, что способствует поддержанию качества и здоровья водной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значимость промысла и аквакультуры
</a:t>
            </a:r>
            <a:endParaRPr lang="en-US" sz="2423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ежегодно добывается около 4,2 миллиона тонн рыбы, что обеспечивает продовольственные и промышленные потребности страны.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Минтай, треска и сельдь являются основными видами для коммерческого вылова в российских морях и океанах, обеспечивая крупные рынки рыбной продукции.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Аквакультура развивается как альтернатива природному вылову, предлагая выращивание лосося и других ценных видов в контролируемых условиях.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рыбы способствует сохранению природных ресурсов, снижая нагрузку на дикие популяции и обеспечивая стабильные поставки на рынок.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как источник пищи и полезных веществ
</a:t>
            </a:r>
            <a:endParaRPr lang="en-US" sz="2781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является богатым источником качественного белка и витаминов D и B12, необходимых для здоровья костей и нормальной работы нервной системы.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Омега-3 жирные кислоты, содержащиеся в рыбьем жире, способствуют снижению риска сердечно-сосудистых заболеваний и укреплению иммунитета.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и меры охраны рыбных ресурсов
</a:t>
            </a:r>
            <a:endParaRPr lang="en-US" sz="2521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вылов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рыболовный промысел приводит к истощению популяций, снижая численность и биологическое разнообразие водных организмов.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бытовые отходы ухудшают качество воды, негативно влияя на здоровье рыб и их способность к размножению.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меры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заповедники и зоны ограничения рыболовства, а также проводится искусственное разведение для восстановления и поддержания численности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Китовая акула — гигант океанов
</a:t>
            </a:r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Китовая акула — самая крупная рыба в мире, достигающая длины до 12 метров. Несмотря на размеры, она питается планктоном, фильтруя воду своими широкими жабрами.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угорь и природная электростанция
</a:t>
            </a:r>
            <a:pPr algn="ctr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угорь способен генерировать разряд напряжением до 650 вольт, используя электрические органы для защиты и охоты. Это уникальная адаптация в животном мире.
</a:t>
            </a:r>
            <a:endParaRPr lang="en-US" sz="958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Рыба-луна — тяжеловес океана
</a:t>
            </a:r>
            <a:pPr algn="ctr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Рыба-луна является самой тяжёлой костной рыбой, её масса достигает 2,3 тонн. Она обладает необычной формой тела и обитает в тёплых морях, иногда выпрыгивая из воды.
</a:t>
            </a:r>
            <a:endParaRPr lang="en-US" sz="1088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рыбах мира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разнообразие и значимость рыб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адаптаций рыб обеспечивает их выживание в разных условиях. Рыбы важны для экологии, экономики и здоровья человека. Охрана их ресурсов — обязательное условие устойчивого развития природы.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2026-05-08T20:42:38Z</dcterms:created>
  <dcterms:modified xsi:type="dcterms:W3CDTF">2026-05-08T20:42:38Z</dcterms:modified>
</cp:coreProperties>
</file>