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говорят там, где слова уже не помогают.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и белое: как цвет становится языком разлуки
</a:t>
            </a:r>
            <a:endParaRPr lang="en-US" sz="407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символ в литературе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цвет часто раскрывает не внешний фон, а внутреннее состояние героя. Красный и белый особенно выразительны: они помогают показать любовь, утрату, дистанцию и напряжение, с которыми сталкивается читатель 11 класса при анализе символа и мотива.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в литературе: жизнь, боль, страсть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обозначает предельную силу чувства: любовь, ревность, тревогу, вспышку гнева или внутренний надлом. Он сразу переводит образ в режим эмоциональной остроты.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красный часто связан с кровью, огнем, раной и опасностью. Эти ассоциации делают боль видимой, а напряжение — почти телесно ощутимым.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красный не только разрушает: он сохраняет знак жизни. Даже раненое чувство продолжает звучать, пока в образе остается этот яркий цветовой импульс.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передает паузу, молчание и эмоциональную дистанцию. Он создает ощущение пространства, в котором почти ничего не происходит, кроме ожидания и внутренней пустоты.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свет, туман, белая стена или окно делают разлуку зримой. На таком фоне отсутствие человека воспринимается не как случайность, а как самостоятельный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не нейтрален: он подчеркивает холод и недосягаемость. Чем больше белого, тем сильнее ощущение отделенности, одиночества и невозможности приблизиться к другому.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в литературе: тишина, холод, отсутствие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6427" y="1676050"/>
            <a:ext cx="4176447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противопоставление красного и белого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два цвета формируют образ разлуки.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возникает на границе этих цветов: красный выражает переполненность чувства, белый — его отсутствие и недостижимость.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художественной символике русской литературы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на белом фоне как зрительный образ конфликта
</a:t>
            </a:r>
            <a:endParaRPr lang="en-US" sz="2428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целое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Пятно, цветок, рана или письмо на светлом пространстве становятся концентратом смысла. Минимализм усиливает одиночество: один яркий знак звучит громче, чем подробное описание.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визуальный удар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на белом фоне воспринимается сразу, без пояснений. Такой контраст делает внутреннее напряжение героя почти осязаемым и превращает деталь в эмоциональный сигнал.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встречи к невозможности соединения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внешний разрыв превращается во внутренний лирический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синтаксический параллелизм создают ощущение настойчивого голоса, который не может остановиться. Речь словно возвращается к одной боли, потому что ответа еще нет.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как попытка перекричать расстояние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 фразы и резкие паузы передают нехватку слов сильнее, чем прямое признание. В таких местах текст сам показывает, где чувство не помещается в спокойную речь.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обращения усиливают драматизм, словно лирический субъект пытается достучаться до другого человека через разделяющее пространство. Интонация становится способом сопротивления разлуке.
</a:t>
            </a:r>
            <a:endParaRPr lang="en-US" sz="1188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текста здесь равен смыслу: читатель слышит не просто сообщение, а напряжение между зовом и молчанием. Поэтому поэзия передает разлуку не только образом, но и ритмом.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насыщенность образов в теме разлуки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образы сильнее всего удерживают внимание читателя в сценах разлуки.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напряжения дают красный и белый; память смягчает разрыв, а надежда остается самой хрупкой частью эмоциональной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художественных образов, используемых в теме разлуки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в поэзии Серебряного века часто связан с ощущением перелома эпохи. Он передает тревогу, предельную интенсивность чувства и близость катастрофы.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напряжение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создает образ холода, чистоты и недоступности. Он помогает показать не только пейзаж, но и эмоциональную дистанцию между людьми.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отстраненность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красного и белого делает любовное чувство особенно напряженным. В стихотворении оно звучит как борьба между живой страстью и немотой разлуки.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Цветовой контраст выходит за пределы частной истории и становится знаком времени. Через него поэты передают общее чувство разрыва и неустойчивости мира.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эпохи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и белое в поэзии Серебряного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цвета в живописи, плакате и театре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Красно-белый контраст выстраивает композиционный центр: яркое пятно на светлом фоне мгновенно задает тревогу, напряжение или торжественность и делает эмоцию видимой без пояснений.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и авангард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плакате и авангардной графике этот прием усиливает ударность образа: цвет работает как знак конфликта, призыв к вниманию и визуальная формула предельного состояния.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сценографии красный и белый разделяют пространство, подчеркивают паузы, одиночество и столкновение персонажей, превращая цвет в часть драматического действия.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контраст цветов помогает быстро передать опасность, отчуждение или трагедию: зритель считывает состояние героя еще до реплики и развития сюжета.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один и тот же цвет меняет смысл в зависимости от художественной среды и задачи образа.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видах искусства красный усиливает интенсивность, а белый создает пространство дистанции; вместе они формируют эмоциональный код образа.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функций цвета в искусстве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красного и белого в разных видах искусства
</a:t>
            </a:r>
            <a:endParaRPr lang="en-US" sz="28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метафора утраты и разъединения
</a:t>
            </a:r>
            <a:endParaRPr lang="en-US" sz="3059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литературе не просто обозначает зиму: он скрывает следы, стирает границы и делает пространство безличным. Поэтому белый пейзаж часто воспринимается как образ исчезающей связи.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окно, пустая дорога или поле под метелью усиливают чувство недосягаемости. В таких деталях разлука становится зримой: между людьми возникает холодная, почти физически ощутимая дистанция.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сохраняет голос, имя и жест, когда встреча уже невозможна, и тем самым не дает переживанию раствориться в пустоте.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отменяет разлуку, а удерживает ее смысл, превращая потерю в внутренний опыт, к которому снова возвращаются мысли и речь.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память соединяет красное и белое: боль остается живой, а отсутствие перестает быть немым, потому что пережитое продолжает звучать.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пространство, где чувство продолжает звучать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мотива разлуки в художественном тексте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сильнее всего формируют переживание разлуки в тексте и какие из них поддерживают его смысловой фон.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конфликт строится на противопоставлении чувства и пустоты; крик и память смягчают разрыв, а молчание закрепляет его итог.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моделям мотива разлуки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белый постоянно присутствуют в повседневной визуальной среде — в одежде, рекламе, кино и графическом дизайне, поэтому их смысл считывается почти мгновенно.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цвет обычно воспринимается как энергия и напряжение, другой — как пустота, холод или дистанция; такой контраст не требует сложного искусствоведческого комментария.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легко переносит это наблюдение в литературу: то, что заметно в изображении, помогает понять эмоцию, скрытую за художественной деталью и пейзажем.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анализ цвета становится мостом между чтением классики и современным визуальным опытом, где образ тоже часто строится на сильном контрасте.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символический контраст понятен старшеклассникам
</a:t>
            </a:r>
            <a:endParaRPr lang="en-US" sz="24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символа цвета в литературном произведении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наблюдения за деталью к выводу о внутреннем смысле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сохраняет энергию любви, боли и тревоги, а белый задает дистанцию, в которой это чувство становится особенно заметным и внутренне напряженным.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 его предел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пространство без красного выглядит холодным и почти бесстрастным; именно поэтому оно заставляет сильнее ощущаться отсутствие, недосказанность и разрыв между людьми.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как фон смысла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цвета встречаются, возникает образ переживания, которое не исчезает сразу: оно сохраняется в памяти, звуке текста и зрительном контрасте, удерживая смысл разлуки.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связь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единства и столкновения красного и белого
</a:t>
            </a:r>
            <a:endParaRPr lang="en-US" sz="27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тезисы для анализа литературного текста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художественном произведении следует читать как смысловую деталь: он раскрывает состояние героя, атмосферу сцены и скрытую логику конфликта, а не служит украшением.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связан с болью присутствия, белый — с болью отсутствия; их противопоставление особенно ясно показывает разлуку как внутренний разлад, а не только событие сюжета.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учитывать повторяющиеся мотивы — крик, снег, память, тишину и расстояние: вместе они собирают эмоциональный центр текста в единую систему.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и белое: язык, который слышит разлуку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белый превращают разлуку в видимый художественный конфликт: один цвет хранит живую боль, другой обозначает пустоту и холод, а вместе они заставляют чувства звучать сильнее слов.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2026-05-20T02:09:24Z</dcterms:created>
  <dcterms:modified xsi:type="dcterms:W3CDTF">2026-05-20T02:09:24Z</dcterms:modified>
</cp:coreProperties>
</file>