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«Хождение» очарованной души: путь между мечтой и реальностью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Душа ищет идеал и взрослеет через разочарование.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хождения: от пути к внутреннему поиску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путь редко бывает только дорогой: он становится испытанием, проверкой веры и способом понять, как мечта соотносится с реальностью.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как форма внутреннего движения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соединяет внешнее перемещение с переменой сознания: герой идёт вперёд, но одновременно проходит через ожидание, сомнение и первое понимание собственной уязвимости.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препятствие на пути становится не только событием сюжета, но и этапом нравственного выбора, где проверяются доверие, стойкость и способность отказаться от иллюзий.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дороги становится не победа в обычном смысле, а зрелость: человек иначе видит себя, людей и цену пережитого опыта.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Тяга к высшему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Очарование рождается там, где красота кажется обещанием гармонии. Душа откликается на тайну, музыку, природу и любовь, ожидая в них подтверждение особой, значительной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восторга к прозрению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свет идеала не отменяет тени сомнения. На границе мечты и реальности возникает напряжение: восторг сохраняется, но уже сопровождается тревожным предчувствием испытания.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идеала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87" y="2057985"/>
            <a:ext cx="381790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9259" y="2057985"/>
            <a:ext cx="445422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традиция и мотив избранности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абсолюту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внутренний ориентир — не частный успех, а высшая мера смысла, красоты и истины, ради которой он готов к внутреннему риску.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персонаж ощущает себя отделённым от повседневности и потому особенно остро переживает собственную непохожесть на окружающих.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дальнего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звёзды, ветер и даль усиливают ощущение движения к недостижимому горизонту и подчёркивают напряжение между мечтой и реальностью.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сонастройка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 не просто описывают фон, а передают состояние души: её порыв, тревогу, ожидание и веру в особый путь.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пути души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переживание усиливается и ослабевает неравномерно, а перелом происходит именно в момент столкновения с реальностью.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не разрушает путь, а меняет его качество: после падения возникает более зрелое и трезвое понимание опыта.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авторская модель по логике темы «Хождение» очарованной души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и факт сталкиваются как две разные меры истины: первая вдохновляет, вторая проверяет, насколько чувство выдерживает встречу с действительностью.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зависимость показывают, что душа может быть внешне устремлена вперёд, но внутренне оставаться пленницей собственных ожиданий и идеалов.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тьма обозначают переход от ясной надежды к неуверенности, когда прежняя уверенность уже не действует, а новая ещё не сложилась.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остановка раскрывают драму выбора: герой идёт дальше, только если способен принять сомнение и не отказываться от поиска.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противопоставления темы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темы и их смысловые функции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повторяющиеся образы помогают раскрыть духовный путь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связывают внешнее движение с внутренним состоянием и создают карту духовного взросления.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анализ образов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особенно восприимчив к красоте и смыслу: он легко верит в исключительность мгновения, поэтому сильнее других откликается на надежду, музыку, природу и любовь.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доверчивость делает разочарование болезненным: несоответствие между ожиданием и фактом переживается не как мелкая неудача, а как внутренний перелом.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образа лежит конфликт между потребностью в чуде и необходимостью мыслить трезво; именно поэтому первое столкновение с реальностью открывает глубину характера.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портрет очарованной души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духовного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внутреннего пути в теме «Хождение» очарованной души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 как зеркало состояния души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утреннем тумане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только начинает светлеть, и дорога уходит вдаль, теряясь в белой дымке. В этом пейзаже нет ясного ответа, зато есть ожидание пути, тревога перед неизвестным и тихая надежда, что за поворотом откроется смысл.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Сумерки перед переменой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темнеет не сразу, а словно колеблется между светом и тенью. Осенняя даль, ветер и пустая тропа создают ощущение перехода: герой уже покинул привычное, но ещё не пришёл к внутреннему прозрению.
</a:t>
            </a:r>
            <a:endParaRPr lang="en-US" sz="10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эмоциональной напряжённости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строится вокруг движения, света и тайны, поэтому каждое слово как будто ведёт героя вперёд, но не даёт ему остановиться на окончательном ответе.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Метафоры, антитезы и повторы усиливают чувство внутреннего колебания: мысль спорит с чувством, а надежда постоянно сталкивается с сомнением и тревогой.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интонации создают эффект исповеди, где переживание звучит раньше рассуждения. Поэтому речь воспринимается как искренний внутренний монолог, а не как спокойное описание.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мотивов в теме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внешнее движение почти всегда связано с внутренним изменением героя и меняет смысл каждого переживания.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— путь и преображение; остальные поддерживают общий духовный и философский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по материалам литературоведческого анализа темы «Хождение» очарованной души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перспектива темы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Очарование приобретает мистический оттенок: важнее становится не событие, а скрытый смысл, который нужно угадать в знаках, образах и настроениях.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ощущает себя особенным и противопоставленным обыденности. Мотив пути выражает стремление к идеалу, абсолюту и недостижимой полноте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прочтение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мотив воспринимается как разговор о личном выборе, уязвимости и взрослении: путь к себе проходит через сомнение, а не через готовые ответы.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XX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всё чаще связана с кризисом ценностей, утратой цельности и внутренней неустойчивостью, но поиск истины остаётся главным импульсом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чувства и образы на разных этапах внутреннего движения.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раскрывается через смену эмоциональных и образных доминант: от ожидания к проверке опыта и новому взгляду на себя.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этапов темы на основе литературоведческого анализа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этапов пути души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1319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1430" y="2105694"/>
            <a:ext cx="517045" cy="41363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мир: почему тема остаётся современной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401414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подлинности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говорит о стремлении жить не формально, а по-настоящему. Именно поэтому образ очарованной души близок тем, кто особенно остро чувствует фальшь и ценит искренность.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2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себя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легко узнать в этом мотиве собственный опыт: желание понять, кто ты, и каким должен быть твой путь, неизбежно сопровождается сомнениями и пробами.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520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 реальностью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серьёзные выборы показывают, что вера в идеал требует трезвости. Эта мысль делает тему актуальной: взросление начинается там, где человек учится выдерживать разочарование.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смысловые исходы внутреннего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одно и то же очарование может привести к разным результатам в зависимости от отношения к опыту.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создающие эффект очарования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приёмы, которые соединяют конкретную деталь с широким смыслом и делают переживание многослойным.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метафора и символ: именно они сильнее всего превращают чувство в философский образ.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художественных средств в теме «Хождение» очарованной души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вывод по теме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«Хождение» очарованной души — это не просто перемещение героя, а путь внутренней проверки, на котором мечта впервые сталкивается с действительностью.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Очарование важно не как ошибка, а как этап познания: оно открывает высоту идеала и показывает, к чему человек стремится на самом деле.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разрушает иллюзию, но одновременно учит видеть жизнь глубже, принимать сложность мира и не сводить опыт к простому разочарованию.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этого движения — зрелость, память и более точное понимание себя, в котором надежда сохраняется уже без самообмана.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Синтез: смысл пути очарованной души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соединяет мечту, сомнение и выбор, показывая, что подлинная зрелость рождается через пережитый кризис и честное осмысление опыта без утраты способности мечтать.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2026-05-23T11:16:31Z</dcterms:created>
  <dcterms:modified xsi:type="dcterms:W3CDTF">2026-05-23T11:16:31Z</dcterms:modified>
</cp:coreProperties>
</file>