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Водоросли: ключевые темы и общее представление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водные организмы, производящие кислород и влияющие на экосистемы.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возникновения и изучения водорослей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появились свыше 1,5 миллиарда лет назад, обогатив атмосферу кислородом. Их систематическое изучение началось в XIX веке с работ Карла Линнея и Александра Фаминцына, которые внесли значительный вклад в классификацию и понимание роли водорослей.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как продуценты экосистем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важнейшие первичные производители в водных экосистемах, они преобразуют свет в органические вещества, обеспечивая пищей множество водных организмов и поддерживая устойчивость биоценоcов.
</a:t>
            </a:r>
            <a:endParaRPr lang="en-US" sz="858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встречаются в пресных и морских водоёмах, их формы колеблются от простейших одноклеточных до сложных многоклеточных структур, адаптированных к разным условиям среды.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протистов и разновидности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принадлежат к царству протистов, насчитывая около 30 тысяч видов. Они представлены одноклеточными и многоклеточными формами, занимая уникальное место между растениями и простейшими.
</a:t>
            </a:r>
            <a:endParaRPr lang="en-US" sz="873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водорослей в органическом мире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водорослей имеет клеточную стенку из целлюлозы. Пигменты включают зелёный хлорофилл, красные и синие фикобилины и жёлто-оранжевые каротиноиды, придающие разнообразные цвета.
</a:t>
            </a:r>
            <a:endParaRPr lang="en-US" sz="712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клеточных стенок и пигментов
</a:t>
            </a:r>
            <a:endParaRPr lang="en-US" sz="979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бывают как одноклеточными, например, хламидомонада, так и многоклеточными, как улотрикс, демонстрируя широкий спектр размеров и организационных уровней.
</a:t>
            </a:r>
            <a:endParaRPr lang="en-US" sz="749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сложность клеток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водорослей содержат ядро, цитоплазму и специализированные хлоропласты с пигментами для фотосинтеза, что обеспечивает их способность преобразовывать энергию света.
</a:t>
            </a:r>
            <a:endParaRPr lang="en-US" sz="791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клетки водорослей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03833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группы водорослей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водоросли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Chlorophyta преимущественно живут в пресной воде, обладают зелёным цветом благодаря хлорофиллам и важны для экосистем пресных водоёмов.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Бурые водоросли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Phaeophyta обитают в морях и океанах, имеют бурый оттенок из-за каратеноидов и образуют подводные «леса», как ламинария.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водоросли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Rhodophyta способны жить на больших глубинах, благодаря фикобилинам, которые позволяют использовать слабый свет в глубине.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Диатомовые водоросли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Bacillariophyta имеют кремниевый панцирь, встречаются во всех типах вод и отличаются золотисто-коричневым окрасом.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водорослей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место обитания, цвет пигментов и особенности строения клеток разных групп водорослей.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водорослей адаптирована к своей среде и обладает уникальными клеточными характеристиками.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биологический справочник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водорослей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 и питание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выделяют около 80% кислорода, необходимого жизни на Земле, и являются основным источником пищи для многих водных организмов.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среды и очистка воды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растительность в водоёмах, обеспечивая укрытие для животных, а также участвуют в очистке воды от загрязнений и органических веществ.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служат источником пищи, например, ламинария широко употребляется в морской кулинарии.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 производства агар-агара и пищевых добавок, обогащающих рацион витаминами и минералами.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Включаются в состав удобрений, кормов для животных, косметики и лекарственных препаратов благодаря своим полезным свойствам.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Применяются для очистки сточных вод и создаются проекты по их использованию в производстве биотоплива и экологичных материалов.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человек: использование и польза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 водорослями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играют решающую роль в поддержании кислородного баланса планеты, превосходя по вкладу большинство других зелёных организмов.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сохранение водорослей критически важна для долгосрочного здоровья земной атмосферы и всех живых существ.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экологические исследования, 2023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водорослей: ключевые особенности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обладают пигментами, которые позволяют использовать широкий спектр солнечного света, включая зеленые, красные и синие оттенки.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фотосинтеза приводит к образованию органических веществ и выделению кислорода, служащего основой для жизни на Земле.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пигментного состава позволяет водорослям заселять разные уровни водоёмов, от поверхности до значительных глубин.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распространение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устойчивы к экстремальным условиям, таким как высокое содержание соли в воде или низкие температуры, образуя плотные скопления, например, подводные «леса» ламинарии и коралловые рифы.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занимают широкий спектр местообитаний — от морей и пресных рек до влажных почв и поверхности снега. Они населяют как подводные камни, так и свободно плавающие в толще воды колонии.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водорослей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посредством деления клеток или образования спор, что обеспечивает быстрое увеличение численности в подходящих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включает формирование и слияние гамет, что способствует генетическому разнообразию и адаптации видов к окружающей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реализуется через фрагментацию таллома — отделение его частей, способных развиваться в самостоятельные организмы, как у спирагиры и хламидомонады.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водорослей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главных стадий развития водорослей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Вред, наносимый водорослями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воды сине-зелёными водорослями выделяет токсины, что ведёт к массовой гибели рыб и ухудшению качества воды в водоёмах.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Обрастание поверхностей кораблей и гидротехнических сооружений снижает их износостойкость, увеличивая расходы на очистку и ремонт.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виды водорослей способствуют загрязнению питьевой воды, вызывая появление неприятного запаха и ухудшая её вкусовые качества.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50" y="1185456"/>
            <a:ext cx="2117700" cy="1830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9550" y="1185456"/>
            <a:ext cx="2117700" cy="18302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5275" y="1184904"/>
            <a:ext cx="2088300" cy="1831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550" y="1185456"/>
            <a:ext cx="2117700" cy="18302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5950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Ульва — морской салат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известна в кулинарии как вкусный и питательный продукт. Ульва обладает плоскими зелёными листьями и растёт на каменистых берегах, легко адаптируясь к разным условиям.
</a:t>
            </a:r>
            <a:endParaRPr lang="en-US" sz="827" dirty="0"/>
          </a:p>
        </p:txBody>
      </p:sp>
      <p:sp>
        <p:nvSpPr>
          <p:cNvPr id="12" name="Text 1"/>
          <p:cNvSpPr txBox="1"/>
          <p:nvPr/>
        </p:nvSpPr>
        <p:spPr>
          <a:xfrm>
            <a:off x="278236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Ламинария — источник йода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водоросль, богатая йодом, жизненно важна для здоровья щитовидной железы. Её крупные листья образуют подводные леса, служащие средой обитания для многих морских животных.
</a:t>
            </a:r>
            <a:endParaRPr lang="en-US" sz="778" dirty="0"/>
          </a:p>
        </p:txBody>
      </p:sp>
      <p:sp>
        <p:nvSpPr>
          <p:cNvPr id="13" name="Text 2"/>
          <p:cNvSpPr txBox="1"/>
          <p:nvPr/>
        </p:nvSpPr>
        <p:spPr>
          <a:xfrm>
            <a:off x="4921273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Кладофора — зелёные колонии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сферические, плотные колонии в пресных водоёмах, особенно в озере Мясино. Это необычная форма жизни, привлекающая внимание исследователей и любителей природы.
</a:t>
            </a:r>
            <a:endParaRPr lang="en-US" sz="778" dirty="0"/>
          </a:p>
        </p:txBody>
      </p:sp>
      <p:sp>
        <p:nvSpPr>
          <p:cNvPr id="14" name="Text 3"/>
          <p:cNvSpPr txBox="1"/>
          <p:nvPr/>
        </p:nvSpPr>
        <p:spPr>
          <a:xfrm>
            <a:off x="712167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Спирогира — нити хлоропластов
</a:t>
            </a:r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Отличается спиральным расположением хлоропластов в клетках. Образует слоистый налёт на поверхностях стоячих пресных вод, играя важную роль в экологии водоёмов.
</a:t>
            </a:r>
            <a:endParaRPr lang="en-US" sz="828" dirty="0"/>
          </a:p>
        </p:txBody>
      </p:sp>
      <p:sp>
        <p:nvSpPr>
          <p:cNvPr id="15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примеры водорослей
</a:t>
            </a:r>
            <a:endParaRPr lang="en-US" sz="2000" dirty="0"/>
          </a:p>
        </p:txBody>
      </p:sp>
      <p:sp>
        <p:nvSpPr>
          <p:cNvPr id="16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экология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поглощают растворённые в воде органические и неорганические вещества, способствуя естественной очистке водоемов от загрязнений.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как биоиндикаторы: изменение их видового состава отражает степень загрязнения и экологическое состояние водоёма.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равновесия в водорослевых сообществах часто свидетельствует о негативных изменениях среды обитания и требует внимания экологов.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охраны водных экосистем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экологических катастроф необходимо контролировать сточные воды, создавать охраняемые территории и поддерживать природное разнообразие.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и эвтрофикация ведут к утрате редких видов водорослей, угрожая биологическому разнообразию и стабильности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современные методы изучения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 ДНК позволяет точно определять видовой состав и раскрывать эволюционные связи между группами водорослей.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Молекулярно-генетические технологии используются для мониторинга популяций и выявления новых видов, расширяя научные знания в альгологии.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даёт детализированное изображение структуры клеток и пигментных комплексов водорослей.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помогают не только в систематике, но и в понимании экологической роли и потенциала использования водорослей.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использования водорослей в будущем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рассматриваются как источник экологичного биотоплива и биопластика, что позволяет снижать зависимость от ископаемых ресурсов.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используют их для очистки вод и воздуха, а также создания кормовых добавок с высоким содержанием питательных веществ.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Экстракты водорослей исследуются для разработки лекарственных средств, способных бороться с разнообразными заболеваниями.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водорослей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играют ключевую роль в поддержании жизни на планете и обеспечивают важные ресурсы для человека, делая их сохранение приоритетом для устойчивого развития.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2026-05-08T13:20:32Z</dcterms:created>
  <dcterms:modified xsi:type="dcterms:W3CDTF">2026-05-08T13:20:32Z</dcterms:modified>
</cp:coreProperties>
</file>