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«Ромео и Джульетта» — трагедия о любви и вражде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чувствах, которые не смогли победить ненависть.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старинного сюжета к мировой классике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превратил известный сюжет о влюблённых из враждующих семей в глубокую трагедию. Его Верона — это мир, где старые обиды сильнее здравого смысла, а любовь сталкивается с опасностью и случайностью.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театр эпохи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и его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Уильям Шекспир жил в эпоху английского Возрождения и писал для живого городского театра. Его пьесы соединяли сильные чувства, быстрый сюжет и узнаваемые человеческие конфликты.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ставили пьесы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Спектакли шли днём, без сложных декораций, а женские роли исполняли юноши. Театр «Глобус» стал одним из центров, где такие истории могли увидеть тысячи зрителей.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трагедии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 героях и их роли в сюжете.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резко отличаются по характеру, и именно это усиливает напряжение между любовью, дружбой и конфликтом.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Уильяма Шекспира «Ромео и Джульетта»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история любви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 у Капулетти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Ромео попадает на праздник без приглашения и впервые видит Джульетту. Между ними сразу возникает взаимное чувство, хотя опасность вражды ещё скрыта.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Узнавание Тибальта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Тибальт замечает Ромео и понимает, что перед ним представитель семьи Монтекки. Радость встречи сменяется напряжением и угрозой ссоры.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бала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симпатия быстро ведёт к тайным решениям. История любви уже не может оставаться спокойной: конфликт семей вмешивается в судьбу героев.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встречи к трагическому финалу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пьесе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Ромео как литературный герой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Ромео очень впечатлителен: он легко поддаётся сильным эмоциям и быстро меняет настроение. Это делает его живым и понятным, но одновременно уязвимым для ошибок.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любовь искренняя и глубокая, однако он часто действует слишком поспешно. Ромео выбирает сердце раньше разума, поэтому важные решения принимает почти мгновенно.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героя особенно заметны молодость и готовность идти до конца ради чувства. Шекспир показывает, как сила эмоций может стать и достоинством, и причиной беды.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Джульетта: взросление и внутренняя сила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Джульетта сначала кажется очень юной и послушной дочерью, но в ходе действия начинает думать самостоятельно и не боится принимать серьёзные решения.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скрывает свои чувства от семьи, потому что понимает: открытое признание может привести к запрету и новому конфликту. Для её возраста это особенно смело.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Джульетта умеет быть нежной, но в решающий момент проявляет твёрдость. Она не просто ждёт помощи, а сама выбирает путь, который считает правильным.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образ показывает, что возраст не всегда определяет силу характера. Даже очень юный человек может быть ответственным, решительным и готовым к жертве.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1610" y="2233462"/>
            <a:ext cx="346313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0784" y="2254749"/>
            <a:ext cx="589800" cy="471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2605" y="2233462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36633" y="2223541"/>
            <a:ext cx="554100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семьи Монтекки и Капулетти враждуют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не названа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не объясняет, из-за чего именно началась ссора. Поэтому вражда выглядит старой, запутанной и уже почти бессмысленной.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Ссора перешла в привычку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семьи давно живут в состоянии конфликта. Оскорбления и подозрения стали обычными, хотя настоящая причина давно потеряла значение.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страдает от дуэлей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Вражда выходит за пределы дома и улицы Вероны. Любая встреча представителей семей может закончиться дракой, и в опасности оказываются даже случайные прохожие.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Ненависть сильнее разума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держится не на логике, а на упрямстве и гордости. Из-за этого взрослые не замечают, как их спор разрушает жизни молодых.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5894" y="2400298"/>
            <a:ext cx="605213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 по актам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развития сюжета по актам пьесы.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акт делает конфликт острее: от первой встречи героев сюжет движется к неизбежной трагедии.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Уильяма Шекспира «Ромео и Джульетта»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Улицы, где мир легко превращается в ссору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улицах Вероны даже обычная встреча Монтекки и Капулетти может закончиться дракой. Город в пьесе выглядит тесным и напряжённым: здесь люди живут бок о бок, но будто разделены невидимой линией вражды.
</a:t>
            </a:r>
            <a:endParaRPr lang="en-US" sz="1253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Тайные встречи против открытой ненависти
</a:t>
            </a:r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Ромео и Джульетты развивается не на виду у всех, а в саду, ночью и через скрытые послания. Чем осторожнее герои пытаются говорить друг с другом, тем сильнее чувствуется, как опасен окружающий их мир.
</a:t>
            </a:r>
            <a:endParaRPr lang="en-US" sz="1241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Площадь, где личный конфликт становится общим бедствием
</a:t>
            </a:r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Решающая дуэль показывает, что в Вероне частная ссора быстро становится делом всего города. На площади сталкиваются не только люди, но и честь, гнев и старая семейная обида, которая уже не помнит своего начала.
</a:t>
            </a:r>
            <a:endParaRPr lang="en-US" sz="1241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Верона: город, где любовь живёт на фоне вражды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Меркуцио и Тибальт: столкновение характеров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Меркуцио говорит легко и остроумно, будто пытается превратить жизнь в игру слов. Но его смех не останавливает опасность: за шутками скрывается напряжение, которое уже невозможно разрядить.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Тибальт живёт по законам чести и отвечает на любое слово как на вызов. Для него важны гордость, сила и готовность к удару, поэтому спор быстро переходит в смертельную схватку.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столкновение меняет тон всей пьесы: после смерти Меркуцио исчезает лёгкость, а история окончательно уходит из мира шуток в мир трагедии и непоправимых последствий.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ошибка превращает любовь в трагедию
</a:t>
            </a:r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пьесе Уильяма Шекспира показывает, как цепочка решений и случайностей ведёт к финальной катастрофе.
</a:t>
            </a:r>
            <a:endParaRPr lang="en-US" sz="2554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сбоев в цепочке событий превращают добрый план в трагедию.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пьесы У. Шекспира «Ромео и Джульетта»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задержки письма до поспешного решения Ромео проходит пять важных звеньев, и каждое делает финал всё более неизбежным.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7300" y="2162625"/>
            <a:ext cx="625500" cy="50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76138" y="2135775"/>
            <a:ext cx="415575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96627" y="2135780"/>
            <a:ext cx="484838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27378" y="2135780"/>
            <a:ext cx="623363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художественные детали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Балкон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Балкон Джульетты отделяет героев друг от друга, но одновременно соединяет их. Он словно показывает: любовь сильна, хотя ей приходится существовать через расстояние и запрет.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и луна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сцены дают Ромео и Джульетте возможность говорить свободно, когда никто не мешает. Но темнота в пьесе не только помогает, она ещё и скрывает опасность.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 и сонное зелье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вещества связаны с границей между жизнью и смертью. Шекспир напоминает, как легко надежда превращается в обман, если люди действуют в спешке.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и свет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звёзд намекают на рок, будто заранее сопровождающий героев. Свет в пьесе часто связан с любовью, а значит, с тем, что особенно ярко, но недолго.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трагедии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темы действуют в пьесе и что именно помогает им раскрыться в сюжете.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чувство в пьесе постоянно сталкивается с внешним давлением, а любовь не успевает победить вражду и случайность.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У. Шекспира «Ромео и Джульетта»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на балконе как символ любви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Ромео и Джульетты под ночным небом звучит как обещание будущего. Их слова искренни и смелы, хотя уже ясно, что эта любовь должна прятаться от всего города.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на балконе делает чувство героев особенно заметным: они рядом, но разделены стеной, семьёй и страхом. Именно поэтому эпизод запоминается как образ любви, которая растёт вопреки запретам.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трагедия понятна современным школьникам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показывает знакомую ситуацию: взрослые спорят между собой, а дети оказываются вынуждены жить по чужим правилам и расплачиваться за старые обиды.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между личным выбором и ожиданиями семьи остаётся актуальным и сегодня. Шекспир показывает, как трудно быть собой, когда от тебя ждут только послушания.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Ромео и Джульетта принимают решения быстро, как это часто бывает в юности. Из-за этого история помогает понять, почему поспешность иногда приводит к тяжёлым последствиям.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особенно сильный потому, что примирение приходит слишком поздно. Трагедия напоминает: исправить ошибку легче раньше, чем после необратимой потери.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напряжение по ходу сюжета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быстро напряжение растёт после дуэли и изгнания Ромео, когда у героев почти не остаётся времени на исправление ошибок.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движется от надежды к катастрофе через короткие подъёмы и резкие провалы, а пик приходится на необратимые решения героев.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пьесы У. Шекспира «Ромео и Джульетта»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которую не успели спасти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«Ромео и Джульетта» напоминает, что сильное чувство может столкнуться с ненавистью, страхом и случайностью. Когда мир взрослых слишком жесток, даже самая чистая любовь оказывается беззащитной.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2026-05-22T17:53:15Z</dcterms:created>
  <dcterms:modified xsi:type="dcterms:W3CDTF">2026-05-22T17:53:15Z</dcterms:modified>
</cp:coreProperties>
</file>