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Пушкин. «Зимнее утро»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зимнее стихотворение о красоте, тепле и радости жизни.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поэзия зимнего 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«Зимнее утро» показывает, как у Пушкина природа становится живым источником настроения, памяти и движения. В стихотворении зимний пейзаж соединён с человеческим теплом и обращением к близкому человеку.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создания, жанр и особенности лирики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1829 году, в период зрелого творчества Пушкина. Оно относится к лирической поэзии, где важно не событие, а переживание героя.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черты пейзажной лирики и лирического обращения: природа изображена ярко и конкретно, а рядом звучит тёплый разговор с адресатом.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прост, точен и музыкален. Короткие, ясные образы помогают легко представить зимнее утро и понять настроение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непогоды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следы вчерашней бури и чувствует свежесть морозного утра. Контраст между ночной вьюгой и ясным небом делает картину особенно выразительной.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зимнего пейзажа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светлой зимы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солнце, снег, лес и дальний санный путь. Эти детали создают спокойный и красивый образ русской зимы, наполненной светом и пространством.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в стихотворении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темноты к свету делает чувства героя всё более живыми и бодрыми.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растёт от тревоги к радости: именно контраст создаёт главный эмоциональный подъём.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 (1829), анализ последовательности настроений по тексту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Восхищение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сразу задаёт радостный тон: герой любуется ясным зимним утром и ощущает его необыкновенную красоту.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Домашний уют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пейзажа появляется тёплая комната, печь и спокойствие дома, противопоставленные зимнему холоду за окном.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Память о вьюге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воспоминание о вчерашней непогоде, и свежий свет дня сильнее подчёркивает перемену в природе.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Обращение к близкому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доверительно и нежно, как с человеком, который разделяет его радость и находится рядом.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78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Призыв к движению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зовёт в путь на санях, чтобы увидеть простор и почувствовать бодрость, подаренную зимним утром.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делает зимнюю картину яркой, живой и запоминающейся.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помогают показать не только пейзаж, но и чувство героя: природа в стихотворении становится эмоциональной и близкой человеку.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утро»; словесный анализ текста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обращение к адресату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стоит в стороне: он переживает зимнее утро как личную радость и сразу делится этим впечатлением с читателем и адресатом.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звучит тепло и доверительно. В ней слышны забота, нежность и желание разделить красоту дня с близким человеком.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воспринимается как часть домашнего мира, где рядом с холодной природой существует спокойствие, внимание и человеческая близость.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движению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в стихотворении А. С. Пушкина «Зимнее утро»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и тепло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тёплая комната с печью противопоставлена морозному пространству за окном. Этот контраст делает домашний мир особенно ценным, спокойным и защищённым.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радость зимнего дня усиливается рядом с близким человеком. Тепло дома становится не просто деталью, а источником душевного комфорта и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 ритм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ровный и напевный: он помогает читать строки легко, как спокойный разговор, и делает зимнюю картину особенно ясной и светлой.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отдельных слов и созвучий создают ощущение движения, будто мысль скользит плавно, без резких остановок, и поддерживают музыкальность всего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звучание более мягкое и созерцательное, а затем становится энергичнее, когда появляется мотив саней, дороги и бодрого выезда на простор.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усиливает настроение свежего морозного утра: строки читаются легко, а их напевность передаёт радость, бодрость и внутренний подъём.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настроения произведения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сменяются не резко, а постепенно: от памяти о непогоде к ощущению света и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восторг и радость обновления, поэтому стихотворение звучит светло и жизнеутверждающе.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поэзии Пушкина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белый простор создают ощущение чистоты и тишины. Пейзаж узнаётся сразу и вызывает у читателя ясный зрительный образ зимы.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не отдалён от человека: он соседствует с домом, печью и теплом. Поэтому природа воспринимается как часть повседневной жизни.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санный путь и открытое пространство связывают пейзаж с движением. Природа у Пушкина не неподвижна, а словно зовёт вперёд.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не отменяет мороза, а делает его особенно заметным. Благодаря этому природа кажется живой, прозрачной и полной свежего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образы раскрывают настроение и смысл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строятся на контрасте: холодный внешний мир противопоставлен теплу дома, а покой — движению и радостному выезду.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— морозный простор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полем лежит свежий снег, воздух прозрачен, а солнце делает зимний пейзаж ярким и праздничным. Но красота природы не кажется далёкой: она будто приближается к человеку и зовёт его выйти навстречу новому дню.
</a:t>
            </a:r>
            <a:endParaRPr lang="en-US" sz="1199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— тепло и тишина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дома всё иначе: мягкий свет, печь и спокойствие создают ощущение защиты. Здесь особенно ясно чувствуется ценность близкого человека, рядом с которым холод за окном перестаёт быть пугающим.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природы и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впечатление от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чувств в стихотворении А. С. Пушкина «Зимнее утро»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невелико по объёму, поэтому его легко удержать в памяти. Оно построено на ясных образах, которые быстро складываются в понятную картину зимнего утра.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мало сложных слов, зато много знакомых деталей: снег, солнце, вьюга, печь, сани. Такие слова легко представить и мысленно «увидеть».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света, холода и движения связывают строки между собой. Благодаря этому основная мысль запоминается вместе с ярким настроением стихотворения.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бытовые образы в стихотворении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образов появляются рядом и поддерживают друг друга, а не спорят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природного и домашнего делает стихотворение цельным: зима и уют объединяются в одном радостном переживании.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Пушкин создал стихотворение, где зимний день звучит как торжество света, радости и человеческого тепла.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подчёркивает зрелость пушкинской лирики: в небольшом тексте поэт соединяет природу, чувство и движение в единый светлый образ.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«Зимнее утро»; дата создания — 1829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живой и светлый образ зимы у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«Зимнее утро» показывает, как морозный пейзаж может стать источником радости, если в нём есть свет, тепло дома и близость любимого человека.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2026-05-22T12:05:31Z</dcterms:created>
  <dcterms:modified xsi:type="dcterms:W3CDTF">2026-05-22T12:05:31Z</dcterms:modified>
</cp:coreProperties>
</file>