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Ассирия и Вавилония: Обзор и основные темы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двух великих древних цивилизаций Междуречья и их культурное наследие.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первых древних государств Междуречья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Ассирия и Вавилония сформировались в плодородной долине между Тигром и Евфратом, где люди начали строить города и осваивать земледелие, используя ирригацию, что дало мощный толчок развитию цивилизации.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Ассирия на севере Междуречья и её столицы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Ассирия занимала северную часть Междуречья с первичной столицей Ашшуром и позднее Ниневией, что отражало военную направленность и суровый климат региона с засушливыми землями.
</a:t>
            </a:r>
            <a:endParaRPr lang="en-US" sz="919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Вавилония в южной части с плодородными землями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Вавилония располагалась на юге между реками с теплым климатом и плодородной почвой, благодаря чему развивалось земледелие и торговля, а её центром стал знаменитый город Вавилон.
</a:t>
            </a:r>
            <a:endParaRPr lang="en-US" sz="919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природного ландшафта на развитие культур
</a:t>
            </a:r>
            <a:pPr algn="l" indent="0" marL="0">
              <a:lnSpc>
                <a:spcPct val="100000"/>
              </a:lnSpc>
              <a:buNone/>
            </a:pPr>
            <a:r>
              <a:rPr lang="en-US" sz="7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климата и грунтов способствовали формированию уникальных экономических и культурных систем: военная мощь больше развивалась в Ассирии, а Вавилония специализировалась на земледелии и ремёслах.
</a:t>
            </a:r>
            <a:endParaRPr lang="en-US" sz="879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особенности и столицы Ассирии и Вавилонии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Ассирия прославилась как самая сильная армия древности, используя жесткую дисциплину и технологические новшества в бою.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Вавилония оказала значительное влияние на развитие культуры, образования и торговли, создавая богатые традиции и законодательные кодексы.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и культурное влияние Ассирии и Вавилонии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Ашшурбанипал — царь-воитель и покровитель знаний
</a:t>
            </a:r>
            <a:pPr algn="l" indent="0" marL="0">
              <a:lnSpc>
                <a:spcPct val="100000"/>
              </a:lnSpc>
              <a:buNone/>
            </a:pPr>
            <a:r>
              <a:rPr lang="en-US" sz="7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Ашшурбанипал известен своими военными победами и основанием первой большой библиотеки с тысячами глиняных табличек — важного хранилища знаний своего времени.
</a:t>
            </a:r>
            <a:endParaRPr lang="en-US" sz="947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Навуходоносор II — строитель и укрепитель Вавилона
</a:t>
            </a:r>
            <a:pPr algn="l" indent="0" marL="0">
              <a:lnSpc>
                <a:spcPct val="100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Навуходоносор воздвиг огромные дворцы, мощные стены города и заказал создание легендарных висячих садов Семирамида — одного из чудес древнего мира.
</a:t>
            </a:r>
            <a:endParaRPr lang="en-US" sz="1015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Хаммурапи — законодатель и реформатор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Хаммурапи создал знаменитый свод законов, который регулировал разные сферы жизни, обеспечил порядок и укрепил власть Вавилонии, став примером для будущих правовых систем.
</a:t>
            </a:r>
            <a:endParaRPr lang="en-US" sz="919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правители и их наследие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6696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689 г. до н. э. — разрушение Вавилона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Ассирийцы захватили и разрушили столицу Вавилонии — Вавилон, что стало одной из ключевых битв за господство в Междуречье.
</a:t>
            </a:r>
            <a:endParaRPr lang="en-US" sz="1063" dirty="0"/>
          </a:p>
        </p:txBody>
      </p:sp>
      <p:sp>
        <p:nvSpPr>
          <p:cNvPr id="6" name="Text 1"/>
          <p:cNvSpPr txBox="1"/>
          <p:nvPr/>
        </p:nvSpPr>
        <p:spPr>
          <a:xfrm>
            <a:off x="3399502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612 г. до н. э. — падение Ассирии
</a:t>
            </a:r>
            <a:pPr algn="l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мидян и вавилонян успешно сверг ассирийское правление, что положило конец ассирийской империи и изменило политическую карту региона.
</a:t>
            </a:r>
            <a:endParaRPr lang="en-US" sz="1074" dirty="0"/>
          </a:p>
        </p:txBody>
      </p:sp>
      <p:sp>
        <p:nvSpPr>
          <p:cNvPr id="7" name="Text 2"/>
          <p:cNvSpPr txBox="1"/>
          <p:nvPr/>
        </p:nvSpPr>
        <p:spPr>
          <a:xfrm>
            <a:off x="6304935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обмен в эпоху конфликтов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войны, между государствами происходил обмен знаниями, технологиями и традициями, что способствовало развитию обеих цивилизаций.
</a:t>
            </a:r>
            <a:endParaRPr lang="en-US" sz="1063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конфликты и взаимодействие Ассирии и Вавилонии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27" y="2681667"/>
            <a:ext cx="1700255" cy="17498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99423" y="2681667"/>
            <a:ext cx="1700255" cy="174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01069" y="2681667"/>
            <a:ext cx="1700255" cy="174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10088" y="2681667"/>
            <a:ext cx="1700255" cy="174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84513" y="2005013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Ворота Иштар — символ Вавилонской мощи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Глазурованные кирпичные ворота с изображениями богов и животных отражали величие Вавилона и служили главными городскими укреплениями.
</a:t>
            </a:r>
            <a:endParaRPr lang="en-US" sz="919" dirty="0"/>
          </a:p>
        </p:txBody>
      </p:sp>
      <p:sp>
        <p:nvSpPr>
          <p:cNvPr id="11" name="Text 2"/>
          <p:cNvSpPr txBox="1"/>
          <p:nvPr/>
        </p:nvSpPr>
        <p:spPr>
          <a:xfrm>
            <a:off x="2471410" y="2005013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Вавилонская башня — легендарное 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7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многоступенчатая башня стала символом амбиций древних вавилонян и причиной множества мифов о построении цивилизации.
</a:t>
            </a:r>
            <a:endParaRPr lang="en-US" sz="921" dirty="0"/>
          </a:p>
        </p:txBody>
      </p:sp>
      <p:sp>
        <p:nvSpPr>
          <p:cNvPr id="12" name="Text 3"/>
          <p:cNvSpPr txBox="1"/>
          <p:nvPr/>
        </p:nvSpPr>
        <p:spPr>
          <a:xfrm>
            <a:off x="4573055" y="2005013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Ламассу — защитники Ассирийских дворцов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Статуи крылатых быков с человеческими головами охраняли дворцы Ассирии, отражая религиозные и эстетические традиции народа.
</a:t>
            </a:r>
            <a:endParaRPr lang="en-US" sz="919" dirty="0"/>
          </a:p>
        </p:txBody>
      </p:sp>
      <p:sp>
        <p:nvSpPr>
          <p:cNvPr id="13" name="Text 4"/>
          <p:cNvSpPr txBox="1"/>
          <p:nvPr/>
        </p:nvSpPr>
        <p:spPr>
          <a:xfrm>
            <a:off x="6682075" y="2005013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 Ниневии — оборона и величие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Массивные крепостные стены защищали столицу Ассирии от внешних врагов и демонстрировали инженерное могущество древних строителей.
</a:t>
            </a:r>
            <a:endParaRPr lang="en-US" sz="919" dirty="0"/>
          </a:p>
        </p:txBody>
      </p:sp>
      <p:sp>
        <p:nvSpPr>
          <p:cNvPr id="14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архитектурные сооружения Ассирии и Вавилонии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Ассирийские лекари совершенствовали лечение, изучая травы и внедряя хирургические методы для помощи больным и раненным.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Вавилоняне систематически наблюдали за небесными телами, создавая звездные карты и календари для сельскохозяйственных и религиозных нужд.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в Ассирии и Вавилонии: медицина и астрономия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Ассирии доминировала военная дисциплина — армейская подготовка и повиновение были главными ценностями общества.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и повседневная жизнь: основные черты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Вавилонии большое значение придавалось ремеслам, торговле и образованию, где особенно ценились писцы и учителя.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Рабство существовало в обеих цивилизациях, однако свобода и права граждан регулировались законотворчеством и традициями.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религиозные обряды и семейные традиции занимали важное место в жизни каждого человека в обоих государствах.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структура и вооружение Ассирийской армии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войск и дисциплина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отличалась строгой иерархией, высоким уровнем дисциплины и разделением на пехоту, конницу и колесничих для эффективности в бою.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Оружие и осадные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Ассирийские воины использовали железные мечи, копья, луки, а также первые боевые колесницы, осадные орудия и тараны для разрушения крепостей.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Кодекс Хаммурапи: законы Древней Вавилонии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Кодекс Хаммурапи создан около 1754 года до н. э. и состоит из 282 статей. Он регулировал важные аспекты жизни — семейные, трудовые и имущественные отношения.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3635807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основывался на принципе справедливого возмездия — «око за око». Тексты высекали на каменных стелах и размещали на общественных местах для всеобщего ознакомления.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Религия, храмы и религиозные обряды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боги играли ключевую роль: в Ассирии — Ашшур, в Вавилонии — Мардук. Им посвящались ежедневные молитвы и церемонии, выражая уважение и просьбы о защите.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Зиккураты — высокие ступенчатые храмы, служили центрами религиозной жизни, где жрецы проводили ритуалы и чествовали божества.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праздники сопровождались жертвоприношениями и гаданиями, помогавшими принимать важные решения и устанавливать связь с богами.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502588"/>
            <a:ext cx="4130041" cy="23352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1103" y="1502588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Массивные дворцы Ассирии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Дворцы Ассирийской империи отличались масштабностью и защитной архитектурой. Барельефы на стенах показывали сцены охоты и войны, подчеркивая мощь царей и воинов, а массивные ворота охраняли покой жителей.
</a:t>
            </a:r>
            <a:endParaRPr lang="en-US" sz="993" dirty="0"/>
          </a:p>
        </p:txBody>
      </p:sp>
      <p:sp>
        <p:nvSpPr>
          <p:cNvPr id="8" name="Text 1"/>
          <p:cNvSpPr txBox="1"/>
          <p:nvPr/>
        </p:nvSpPr>
        <p:spPr>
          <a:xfrm>
            <a:off x="48402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Висячие сады Семирамида и Вавилонская башня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 славился висячими садами — удивительным инженерным сооружением, о котором ходят легенды. Помимо них, символом города стала многоступенчатая Вавилонская башня, являвшаяся мировым архитектурным чудом.
</a:t>
            </a:r>
            <a:endParaRPr lang="en-US" sz="993" dirty="0"/>
          </a:p>
        </p:txBody>
      </p:sp>
      <p:sp>
        <p:nvSpPr>
          <p:cNvPr id="9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архитектурные памятники Ассирии и Вавилонии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84080" y="1949881"/>
            <a:ext cx="284764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Ашшурбанипал создал в Ниневии первую крупную библиотеку, где хранились тысячи глиняных табличек с литературой, законами и научными наблюдениями.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158519" y="1949881"/>
            <a:ext cx="284764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библиотека стала фундаментом для последующих хранилищ знаний, помогая сохранить и передать информацию о культуре и науке древних цивилизаций.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библиотека мира: Ашшурбанипал и наследие знаний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Клинописная письменность использовалась для записи хозяйственных дел, законов и мифов. Вавилоняне создали шестидесятеричную систему счисления, которая влияет на современное измерение времени.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Астрономы Междуречья вели точные наблюдения за движением планет и звезд, составили календари и впервые предсказывали затмения Луны и Солнца.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Письменность, математика и астрономия в Междуречье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цари и падение империй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425" y="1977623"/>
            <a:ext cx="1601325" cy="1796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Тиглатпаласар III (745–727 гг. до н. э.)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Совершил реформы и расширил территорию Ассирии, укрепив её военную мощь и политическое влияние в регионе.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737975" y="1977623"/>
            <a:ext cx="1601325" cy="1796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Хаммурапи (около 1792–1750 гг. до н. э.)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Создал первый свод законов, который стал основой правопорядка в Вавилонии и одним из древнейших в мире.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23800" y="1977623"/>
            <a:ext cx="1601325" cy="1796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Ассирии (612 г. до н. э.)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Ассирийская империя была разрушена союзными войсками вавилонян и мидян, что положило конец её господству.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172925" y="1977623"/>
            <a:ext cx="1601325" cy="1796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Завоевание Вавилонии персами (539 г. до н. э.)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Персидский царь Кир Великий захватил Вавилон, интегрируя его в свою империю и открывая новую страницу истории.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Вавилония опиралась на развитое земледелие с системой ирригации и высококачественные ремесла, включая гончарное и ткацкое производство.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велась с Индией, Египтом и Персией; ключевыми товарами были зерно, текстиль и украшения. Вавилон стал важнейшим торговым узлом региона.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торговля Вавилонии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941673"/>
            <a:ext cx="6060571" cy="206883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структура: сравнительный анализ Ассирии и Вавилонии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слоистость обществ и главные социальные группы в двух государствах Древнего Междуречья.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цивилизации имели чёткую социальную иерархию, но её состав отражал различия в экономической и культурной основе государств.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истории древнего Востока
</a:t>
            </a:r>
            <a:endParaRPr lang="en-US" sz="9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для человечества: влияние Ассирии и Вавилонии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 о Гильгамеше — один из древнейших литературных памятников, оставшийся наследием этих культур и влияющий на мировую литературу.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права и клинопись, созданные в этих цивилизациях, стали фундаментом для развития юридических систем и письменности в последующих эпохах.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инженерные достижения, включая зиккураты и дворцы, вдохновляли древних греков и современных исследователей истории и искусства.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Ассирии и Вавилонии в истории и современности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государства показали важность знаний, законов и культурного обмена. Их наследие учит нас ценить справедливость, стремиться к изучению мира и поддерживать сотрудничество народов разных эпох.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2026-05-10T12:18:35Z</dcterms:created>
  <dcterms:modified xsi:type="dcterms:W3CDTF">2026-05-10T12:18:35Z</dcterms:modified>
</cp:coreProperties>
</file>