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2. Daily routines: повседневные действия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дела, время и привычки в английском языке.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859" y="1576187"/>
            <a:ext cx="3114929" cy="27881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 умеете говорить о своём дне, проще рассказывать о школе, доме и привычках, а также понимать ответы других людей в коротких диалогах.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без сложностей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с привычных действий: wake up, get up, wash face и brush teeth. Эти глаголы помогают описать первые минуты после пробуждения.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70672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школой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школьник gets dressed, has breakfast и собирает вещи. Такой порядок часто повторяется каждый будний день и легко запоминается.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2570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ребёнок goes to school, has lessons и позже does homework. Эти действия связаны с учёбой и обычно идут по расписанию.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94467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день продолжается спокойнее: play sports, take a shower и prepare for bed. Вечер завершает школьный день.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206363" y="289159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дня человек goes to bed. Это финальный шаг распорядка, после которого цикл повседневных действий начинается снова.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действия в течение дня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307178"/>
            <a:ext cx="3848986" cy="15339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время связано с действиями и готовыми фразами на английском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школьника строится из повторяющихся шагов: утро, учёба, домашние дела и сон.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распорядка школьника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00" y="3207766"/>
            <a:ext cx="2597400" cy="124797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Утро: начало школьного дня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02757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Проснуться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рано, поэтому важно wake up early и не опаздывать. Если ребёнок встаёт on time, ему легче спокойно собрать вещи и прийти в школу без спешки.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269904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гигиена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обычно идут wash face и brush teeth. Эти короткие действия помогают начать день правильно и входят почти в каждый рассказ о школьном утре.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8773" y="3350142"/>
            <a:ext cx="2597323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школьник gets dressed, checks his bag and goes out. Здесь удобно использовать слова hurry up и late, если время уже почти закончилось.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269904" y="3350142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старт дня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всё сделано on time, утро проходит спокойно. Такой набор действий легко описать в двух-трёх предложениях и использовать в устном ответе.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187900" y="1902757"/>
            <a:ext cx="2597324" cy="1105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 многие дети have breakfast at home. Завтрак даёт силы на первую половину дня и хорошо сочетается с выражением before school.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00" cy="6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для привычек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Выберите привычку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подходит для того, что повторяется regularly: I get up at seven. He goes to school at eight. Такие предложения описывают обычный распорядок, а не один случай.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706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Добавьте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3-м лице единственного числа глагол often получает -s или -es: she has breakfast, he watches TV. Это главное правило, которое нужно помнить в теме daily routines.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82575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Постройте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сказать, что действие не происходит, use don’t и doesn’t: I don’t play games in the morning. She doesn’t go to bed late. Форма остаётся простой и понятной.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94474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Задайте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вопросов used Do you…? и Does he…? : Do you do homework every day? Does she get up early? В начале вопроса стоит вспомогательный глагол.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06373" y="2187243"/>
            <a:ext cx="1565100" cy="24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5. Ответьте кратко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 помогают вести диалог: Yes, I do. No, he doesn’t. Такие реплики удобны на уроке, когда нужно быстро рассказать о привычках.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строить предложения о распорядке дня в логичном порядке.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 своём дне по 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19" y="1838326"/>
            <a:ext cx="488936" cy="5587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45606" y="1838326"/>
            <a:ext cx="488936" cy="5587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предлоги времени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часов и минут обычно используют at: at 7 o’clock, at 7:30, at half past seven. Эта форма нужна, когда говорится о конкретном моменте в распорядке дня.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дня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in the morning, in the afternoon и in the evening обозначают период, а не точный час. Они часто встречаются в рассказах о школе, домашних делах и отдыхе.
</a:t>
            </a:r>
            <a:endParaRPr lang="en-US" sz="1789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night используют, когда говорят о ночном времени или сне. Это выражение помогает отличить поздний вечер от времени, когда человек уже спит.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every day, every morning и every evening показывают регулярность. Они удобно сочетаются с Present Simple и помогают описывать повторяющиеся действия без лишних деталей.
</a:t>
            </a:r>
            <a:endParaRPr lang="en-US" sz="16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примерное распределение времени между основными занятиями школьника в течение дня.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на сон и школу; остальные занятия занимают меньшие, но обязательные части дня.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Unit 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действия в распорядке дня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 школе начинается с lessons и timetable. На этом этапе ученик следует расписанию и переключается между предметами и короткими break.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школьник идёт домой или на lunch, а затем отдыхает немного. Этот переход помогает перейти от учёбы к личному времени.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дня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часто начинается homework, clubs или sports. Здесь появляются действия, которые соединяют учебу, интересы и активный отдых.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дня ребёнок может read books, use a computer или help at home. Так школьное время плавно переходит в домашние дела.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время после уроков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132" y="2572366"/>
            <a:ext cx="3692778" cy="2080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543" y="2572366"/>
            <a:ext cx="3692778" cy="20807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32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dinner школьник обычно убирает со стола, готовит рюкзак на завтра и немного relax перед сном. В комнате тихо, горит мягкий свет, а день постепенно становится спокойнее.
</a:t>
            </a:r>
            <a:endParaRPr lang="en-US" sz="1337" dirty="0"/>
          </a:p>
        </p:txBody>
      </p:sp>
      <p:sp>
        <p:nvSpPr>
          <p:cNvPr id="6" name="Text 1"/>
          <p:cNvSpPr txBox="1"/>
          <p:nvPr/>
        </p:nvSpPr>
        <p:spPr>
          <a:xfrm>
            <a:off x="4582543" y="1732156"/>
            <a:ext cx="3692778" cy="7645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47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bed дети часто tidy up свою комнату, проверяют тетради и откладывают телефон. Потом наступает quiet evening: всё готово к завтрашнему дню, и можно go to sleep early.
</a:t>
            </a:r>
            <a:endParaRPr lang="en-US" sz="1337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дома: спокойный финал дня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862" y="2728778"/>
            <a:ext cx="6080278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 показывают, как регулярно происходит действие, и помогают точнее описывать привычки в повседневной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от always до never помогают показать регулярность действия и сделать рассказ о распорядке дня точнее.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Unit 2 / Present Simple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частоты в Present Simple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подъёма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What time помогают узнать точное время действия. Например, What time do you get up? звучит естественно, когда нужно спросить о начале дня.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дома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Do you have breakfast at home? подходит для разговора о привычках утром. На такой вопрос удобно отвечать коротко и без лишних слов.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человек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другом человеке, используется Does he или Does she. Например, Does he go to school by bus? помогает уточнить дорогу в школу.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1964054"/>
            <a:ext cx="1959101" cy="26000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часто бывают короткими: Yes, I do. No, he doesn’t. Такая форма делает диалог быстрым, понятным и удобным для урока английского.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спрашивать о распорядке дня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 особенно важны в школьные дни: они помогают сохранять силы, меньше уставать и легче включаться в уроки и домашние задания.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сон, завтрак и движение, тем выше внимание на уроках и устойчивее энергия в течение дня.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теме Unit 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и здоровье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873" y="1900828"/>
            <a:ext cx="542225" cy="4337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46499" y="1838326"/>
            <a:ext cx="419088" cy="5587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0987" y="1900827"/>
            <a:ext cx="542227" cy="4337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9059" y="1900827"/>
            <a:ext cx="542227" cy="433782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будни и выходные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887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будни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weekdays день обычно начинается раньше, потому что нужно успеть на уроки. Учебных дел больше, а свободного времени после школы остаётся меньше.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248165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подъём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weekends многие встают позже и не спешат сразу собираться. Утро становится спокойнее, поэтому появляется больше времени на отдых и любимые занятия.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634443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игры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выходные дети чаще играют, гуляют, читают или занимаются хобби. Такие занятия помогают отдохнуть от учебы и провести день более свободно.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787227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семейного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weekends легче помогать дома, проводить время с семьёй и встречаться с друзьями. Обычно этого времени more than в загруженные школьные дни.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рамках темы Unit 2: daily routines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школьный день по шагам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604" y="3425073"/>
            <a:ext cx="8412621" cy="116659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помочь семье дома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481649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at home often starts with simple tasks, like clean the room or tidy up the desk. Такие действия занимают немного времени, но сразу делают дом более уютным и аккуратным.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93361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 the table before dinner is a useful family habit. Ребёнок может помочь разложить тарелки, вилки и салфетки, а потом быстро убрать всё после ужина.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5073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питомце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the pet и water the flowers показывают внимательность к домашним делам. Эти небольшие обязанности легко включить в daily routines после школы или вечером.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16785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regularly help at home, они учатся ответственности и самостоятельности. Такой опыт пригодится не только дома, но и в школе, где важно выполнять задания вовремя.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28497" y="2070855"/>
            <a:ext cx="1565033" cy="1053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Командная работа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становятся проще, если каждый делает свою часть. Совместная работа помогает семье экономить время и создавать спокойную, дружелюбную атмосферу.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и выражения помогают строить простые предложения о школьном распорядке и описывать действия по 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глаголы и слова времени образуют базу для короткого рассказа о буднем дне на английском языке.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2: Daily routines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рассказа о дне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режим обычно распределяет время так, чтобы оставались силы на уроки, занятия после школы и спокойный вечер без спешки.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сна, учёбы и отдыха помогает сохранять энергию; перегрузка и нехватка сна быстро нарушают привычный распорядок.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теме Unit 2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хорошо организованный день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2: говорим о дне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вы научились описывать привычки, задавать вопросы о распорядке дня и использовать Present Simple, время и наречия частоты, чтобы говорить ясно и уверенно.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2026-05-30T17:32:22Z</dcterms:created>
  <dcterms:modified xsi:type="dcterms:W3CDTF">2026-05-30T17:32:22Z</dcterms:modified>
</cp:coreProperties>
</file>