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что значит любить Родину и жить по её правилам.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— гражданин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гражданином — значит быть частью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не просто живёт в России — он знает её законы, уважает людей и бережёт общее. Даже школьник уже учится быть честным, добрым и ответственным.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5582"/>
            <a:ext cx="520200" cy="46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нашей большой страны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в её городах и сёлах природа, климат и расстояние до соседей могут сильно отличаться. Но всех объединяет одна страна и общая история.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Столицей России является Москва. Это главный город страны, где находятся важные государственные здания, проходят большие события и принимаются решения, значимые для всей страны.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Одиннадцать часовых поясов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сразу много часовых поясов, поэтому в разных её частях утро, день и вечер наступают не одновременно. Это хорошо показывает, насколько страна велика.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может лежать снег, а на юге светить тёплое солнце, но люди всё равно живут в одной стране. Когда они помогают друг другу, Россия становится сильнее.
</a:t>
            </a:r>
            <a:endParaRPr lang="en-US" sz="12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знают и уважают все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цвета, знакомые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школьной линейке, спортивном празднике или у здания государственной власти мы часто видим российский флаг. Белый, синий и красный цвета легко узнать. Они напоминают о стране, её достоинстве и единстве.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Орёл на гербе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герб России изображает двуглавого орла. Этот символ можно увидеть на официальных документах, монетах и государственных зданиях. Он показывает силу государства и связь с его историей.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Гимн, который слушают стоя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государственный гимн, люди встают и слушают его с уважением. Так проявляют любовь к своей стране. Это особый момент, который объединяет всех, кто гордится Россией.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 определяет, как устроено государство и какие правила помогают людям жить справедливо. Она защищает порядок, права человека и безопасность в стране.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— главный закон страны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особенно важны право на имя, семью, учёбу, отдых, заботу и защиту. Эти права помогают ребёнку расти, учиться и чувствовать себя уверенно.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Конституцию приняли 12 декабря 1993 года. Этот документ напоминает: законы нужны не для строгости, а для того, чтобы всем было спокойно, понятно и честно.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становится ответственным гражданином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ежедневные привычки превращаются в ответственное поведение.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права школьника особенно помогают ему расти, учиться и чувствовать себя защищённым.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ребёнка работают лучше всего там, где взрослые и дети умеют уважать друг друга и соблюдать договорённости.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Российской Федерации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законы страны, не нарушать правила безопасности и уважать права других людей — значит заботиться о порядке вокруг себя и о спокойствии всей страны.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гражданина и школьника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бережёт природу: не мусорит, не ломает растения, экономит воду и электричество. Маленькая аккуратность сегодня помогает большому миру завтра.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важно приходить вовремя, слушать учителя, выполнять задания и не портить имущество. Тогда всем легче учиться и работать вместе.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говорить правду, держать обещания и отвечать за свои поступки. Так человеку доверяют дома, в классе и в любой дружной компании.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9931" y="1164625"/>
            <a:ext cx="286503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учат добру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ребёнок впервые узнаёт, что такое забота, труд и уважение. Именно дома он учится помогать, говорить вежливо и замечать, когда кому-то нужна поддержка. Семья становится первой школой доброты.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двор и школа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родина — это знакомые с детства места: дом, двор, улица, школа и любимая площадка. Здесь всё кажется родным, потому что связано с играми, друзьями и тёплыми воспоминаниями.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Родину с малого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бережёт свой подъезд, чистит двор после прогулки и уважает соседей, он уже делает важное дело. Любовь к большой стране начинается с заботы о своём маленьком, но очень дорогом месте.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малая родина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50452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53858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заботится о людях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библиотеки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помогают учиться, а библиотеки — узнавать новое и находить интересные книги. Благодаря им дети и взрослые могут развиваться, читать и открывать мир каждый день.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 и поликлиники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человеку нужна помощь, работают больницы и поликлиники. Врачи и медсёстры заботятся о здоровье, чтобы люди могли быстрее поправиться и чувствовать себя лучше.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транспорт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строит дороги, мосты и организует удобный транспорт. Так люди могут ездить на работу, в школу, в гости и безопасно добираться до нужного места.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площадки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дворы и детские площадки делают город удобнее и радостнее. Здесь можно гулять, играть, отдыхать и проводить время с семьёй и друзьями.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люди разных национальностей, и это делает страну особенно богатой. У каждого народа есть свой язык, песни, одежда, сказки и праздники, которые интересно узнавать.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России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традиции не мешают дружбе, если люди относятся друг к другу с уважением. Общие правила поведения помогают всем чувствовать себя спокойно, даже если кто-то говорит по-другому.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интересуемся культурой соседей, слушаем друг друга и помогаем в общих делах, страна становится дружнее. В такой большой семье всем легче жить в мире и согласии.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593099"/>
            <a:ext cx="432900" cy="43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321551"/>
            <a:ext cx="432900" cy="38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25954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009" y="3702406"/>
            <a:ext cx="385612" cy="440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и защитниках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Защитники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защищали Родину в трудные времена. Их мужество помогало сохранить мир, свободу и будущее для следующих поколений, а память о них учит беречь спокойную жизнь.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 спасают людей, лечат болезни и помогают выздоравливать. Их труд особенно важен, потому что забота о здоровье тоже служит стране и делает жизнь людей безопаснее.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передают знания, воспитывают честность и ответственность. Благодаря их труду дети учатся думать, трудиться и уважать друг друга, а значит, становятся полезными своей стране.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открывают новое, изобретают полезные вещи и находят решения сложных задач. Их работа помогает развивать медицину, технику и науку, чтобы жизнь людей становилась лучше.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Космонавты прославили Россию своими полётами и смелыми открытиями. Они показали, что труд, подготовка и вера в мечту могут привести человека очень далеко, даже в космос.
</a:t>
            </a:r>
            <a:endParaRPr lang="en-US" sz="10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о гражданине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Ваня помог классу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Ваня первым заметил, что в классе не хватает мелков, и аккуратно разложил новые по коробке. На перемене он напомнил ребятам убрать парты после работы. Учительница улыбнулась: в таком классе порядок появляется сам, почти как по волшебству.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Маша и Дима пошли в школьную библиотеку выбирать книги для чтения дома. Они говорили тихо, не спеша перелистывали страницы и бережно ставили книги на место. В библиотеке сразу стало уютно и спокойно, как в маленьком книжном доме.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без мусора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ребята увидели во дворе бумажку и пустую бутылку. Они не прошли мимо, а убрали мусор в урну и позвали ещё двух друзей помочь. Через несколько минут двор стал чище, а играть там стало гораздо приятнее.
</a:t>
            </a:r>
            <a:endParaRPr lang="en-US" sz="100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поступок гражданина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один внимательный шаг превращается в полезное дело для двора, школы и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традиции страны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сохраняют память о жизни людей, их радостях и трудах. Через мелодии можно почувствовать характер народа и узнать, как по-особому он смотрит на мир.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пословицы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учат добру, смелости и справедливости, а пословицы коротко и метко советуют, как поступать правильно. Это мудрость, которую удобно брать с собой каждый день.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музеи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театрах и музеях люди знакомятся с искусством и историей страны. Там можно увидеть, как жили люди раньше, и понять, почему важно беречь память.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ремёсла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костюмы и народные ремёсла делают жизнь яркой и красивой. Они показывают, как люди умеют трудиться, радоваться и делиться своим мастерством с другими.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— наше богатство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реки, озёра, горы и моря делают Россию удивительно красивой. Байкал особенно известен: это самое глубокое озеро в мире, и его чистая вода нуждается в бережном отношении.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может каждый: не ломать ветки, не мусорить, не шуметь в лесу и экономить воду. Тогда места отдыха останутся красивыми и для людей, и для животных.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людям не мешать друг другу в школе, на улице и дома. Когда все знают, как себя вести, становится спокойнее и понятнее даже самым непоседливым.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правила и вежливость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делают общение добрым. «Здравствуйте», «пожалуйста», «спасибо» и «извините» звучат просто, но они сразу показывают уважение к человеку рядом.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Очередь, аккуратность и умение слушать помогают избежать ссор и обид. Если мы не перебиваем и не торопим других, всем легче договориться и выполнить дело вместе.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гражданина России вежливость — это не мелочь, а привычка уважать людей. Она начинается с маленьких поступков и делает жизнь вокруг дружелюбнее.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быть внимательным учеником: старательно выполнять задания, не списывать и беречь учебники. Если каждый день делать чуть лучше, из этого вырастает хорошая привычка.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приносить пользу уже сейчас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помогать дома: убрать игрушки, сложить одежду, полить цветы и поддержать младших. Такие дела кажутся маленькими, но они делают семью дружнее и спокойнее.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могу заботиться о тех, кто рядом: не обижать животных, помогать одноклассникам и участвовать в делах класса. Так школьник уже сейчас становится полезным человеку и стране.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России объединяет любовь к Родине. У каждого человека может быть свой город, свои увлечения и свой характер, но всех радует одна общая страна.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всех граждан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 также объединяют уважение к закону, гордость за историю и желание жить в мире. Эти качества помогают людям договариваться, помогать друг другу и сохранять порядок.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помнят общие ценности, Россия становится сильнее и дружнее. Тогда даже большие расстояния не мешают чувствовать себя одной большой семьёй.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— часть своей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— гражданин России, а значит, могу делать полезные дела каждый день. Учиться, помогать, беречь природу и уважать людей — вот простые шаги, из которых растёт сильная страна.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2026-05-21T07:23:46Z</dcterms:created>
  <dcterms:modified xsi:type="dcterms:W3CDTF">2026-05-21T07:23:46Z</dcterms:modified>
</cp:coreProperties>
</file>