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презентации: суффикс “-less”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значение, историю и применение суффикса «-less» в английском языке.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суффикса «-less»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«-less» пришёл в английский из древнеанглийского «lēas» и с Средневековья служит для создания слов, обозначающих отсутствие чего-либо. Он сохраняет своё значение и активно применяется в современном языке.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роль суффикса "-less"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для выражения отрицательных признаков, подчёркивая нехватку качества или объекта, как в слове powerless — бессильный.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буквального значения, такие слова передают эмоциональное наполнение, усиливая описания в речи и литературе.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«-less» превращает существительные в прилагательные со значением отсутствия, например, hopeless — без надежды. Это даёт словам оттенок отрицания и пустоты.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образования слов с «-less»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словообразования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существительного добавляется суффикс «-less», образуя новое прилагательное с противоположным значением: hope + less = hopeless. Это простой и продуктивный способ.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представление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иконок или картинок помогает лучше понять концепцию «без чего-либо», например, визуально показать «без дома» для слова homeless.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использования "-less" в английской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активно встречается в различных жанрах, особенно в СМИ и художественной литературе для подростков.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«-less» показывает его значимость в образовании и повседневном языке, особенно у школьников.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языковых корпусов,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слова с суффиксом «-less»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Helpless — беспомощный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человека, потерявшего силы или средства для решения проблем. Например, ребёнок без поддержки чувствует себя helpless.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Careless — небрежный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 человека, делающего ошибки из-за отсутствия внимания. Careless водитель может создать аварийную ситуацию.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Powerless — бессильный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состояние без возможности влиять. Власть без ресурсов делает лидера powerless.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Endless — бесконечный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чего-то, что не заканчивается, словно вечность. Endless дорога кажется утомительной.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суффиксов "-less" и "-ful"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встретить пары: careful — осторожный и careless — небрежный, которые показывают контраст поведенческих черт.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powerful обозначает могущественного, а powerless — лишённого силы, формируя антонимические пары.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«-less» означает отсутствие качества, тогда как «-ful» — его наличие, создавая противоположные значения в словах.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помогает лучше понимать смысл слов и расширяет словарный запас за счёт продуктивного словообразования.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пары слов с суффиксами «-ful» и «-less»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иллюстрирует, как изменение суффикса меняет значение слова на прямо противоположное.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суффикса полностью меняет лексическое значение, образуя антонимы, что важно для точного понимания языка.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форм с суффиксом «-less»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существительное образует прилагательное с «-less». Например, moneyless встречается редко и в ограниченных контекстах.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timeless употребляется не как «без времени», а в значении «вечный», что показывает особенность восприятия суффикса.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должен использоваться лексически оправдано, иначе слово считается ошибочным или редким.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суффикса "-less" в современном английском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«-less» лидирует среди популярных форм, особенно в лексиконе школьников и учебных материалов.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подтверждает значимость суффикса для образования новых слов и восприятия отрицательных признаков.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Corpus, 2023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 частота использования суффикса «-less»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«Homeless» в американских СМИ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слово «homeless» часто встречается в новостях и социальных кампаниях, обозначая проблему бездомных. Это слово стало ключевым термином в американском общественном дискурсе о социальной защите и жильё.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«Penniless» — британская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слово «penniless» — традиционное выражение бедности, более распространённое чем в США. Его употребление сохраняет оттенок классической британской речи и часто встречается в литературе и СМИ.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в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единое значение суффикса, в разных англоязычных странах некоторые слова с «-less» встречаются с разной частотой. Это отражает культурные и исторические нюансы речи, связанные с локальными традициями и социальными проблемами.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суффикса «-less»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суффиксом «-less» являются неизменяемыми прилагательными и не имеют форм множественного числа, сохраняя постоянство по роду и числу.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обычно стоят перед существительным или после связочного глагола, описывая отсутствие качества или предмета в контексте предложения.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степеней сравнения («более» или «наиболее») с такими прилагательными невозможно без использования дополнительных слов, так как сами формы не изменяются.
</a:t>
            </a:r>
            <a:endParaRPr lang="en-US" sz="12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с суффиксом «-less»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 орфографических ошибок и правильных вариантов в употреблении суффикса «-less».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неправильного написания и добавления лишних букв, что мешает сформировать корректное слово с суффиксом «-less».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 «-less» в речи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приём с «hopeless»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слово «hopeless» передаёт отчаяние и безысходность персонажей, усиливая драматизм повествования. Часто используется для создания глубокого эмоционального эффекта в тексте.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выражения с суффиксом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суффикс «-less» встречается в оценочных фразах, таких как «That was useless!», придавая высказыванию оттенок критики или недовольства простыми словами.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бытовых ситуаций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жизни, где люди описывают свои чувства или события с помощью «-less» слов, помогают лучше понять эмоциональную нагрузку и употребление суффикса в различных контекстах.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слов с суффиксом «-less»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создания прилагательных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49125" y="3555725"/>
            <a:ext cx="422775" cy="5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«-less» в музыке: передача эмоций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суффиксом «-less» в песнях часто выражают чувство печали и утраты, помогая слушателям эмоционально погрузиться в музальнее произведение.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преданность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как в «Hopelessly devoted to you», подчеркивают безответную или безграничную преданность, делая текст песни более выразительным и запоминающимся.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слов типа «Sleepless nights» отражает переживания и беспокойство во время сна, создавая образ внутреннего эмоционального состояния.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суффикса «-less» при изучении языка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суффикса «-less» расширяет словарный запас за счёт формирования большого количества прилагательных с отрицательным значением.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учащимся легче понимать новые слова, гадая их значение по корню и суффиксу без постоянного обращения к словарю.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способствует развитию навыков различения оттенков значения, особенно в отличии от суффикса «-ful» и других.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Владея «-less», ученики улучшают способность читать и понимать тексты средней сложности, быстро идентифицируя ключевые характеристики объектов и явлений.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упражнения с суффиксом «-less»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«Добавь суффикс»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получают существительные и должны правильно добавить суффикс «-less», формируя новые прилагательные. Это развивает у них навыки словообразования и расширяет лексикон.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Кроссворды и анаграммы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включают нахождение и перестановку букв для составления слов с «-less», что помогает закрепить правильное написание и запомнить формы.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предусматривают составление предложений с новыми словами, содержащими «-less», что повышает умение применять их в речи и письме на практике.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«-less» остается продуктивным, с новым словом «passwordless», обозначающим технологический прогресс в сфере безопасности, что отражает живость языка.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прошло с тех пор, как слово «dreamless» было популярным в поэзии XIX века.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Языковедческие исследования и современные корпуса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суффикса «-less»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«-less» играет ключевую роль в английском, выражая отсутствие и эмоциональные оттенки. Его правильное использование расширяет возможности общения и понимания языка на всех уровнях.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2026-05-07T04:38:03Z</dcterms:created>
  <dcterms:modified xsi:type="dcterms:W3CDTF">2026-05-07T04:38:03Z</dcterms:modified>
</cp:coreProperties>
</file>