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психика формируют реакции, эмоции и мышление подростков.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Поведение и психика человека в жизни подростка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древних философов к современной науке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психики началось с вопросов древних мыслителей и продолжилось в биологии и психологии XX века с развитием методов исследования мозга и поведения.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мышление и сознание, обеспечивая сложную обработку информации и планирование действий.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нервная система — биологические основы поведения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регулирует эмоции и память, формируя реакцию на переживания и стимулируя мотивацию.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передают сигналы между мозгом и телом, а гормоны и нейромедиаторы влияют на настроение и стрессовые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помогает выделять важные стимулы из окружающей среды, а память хранит информацию как кратковременно, так и долго. Они обеспечивают основу для обучения и адаптации.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психики: внимание, память и мышление
</a:t>
            </a:r>
            <a:endParaRPr lang="en-US" sz="2267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делится на логическое — анализ фактов, и творческое — генерация новых идей, что особенно развивается в период подросткового возраста.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проявляются автоматически, как защитные рефлексы или поиск пищи, они заложены генетически и обеспечивают выживание.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 требует размышлений и выбора, например, подготовка к экзаменам или планирование свободного времени, что развивается у подростков с формированием критики.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Инстинктивное и осознанное поведение: различия и примеры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чувства: отличие и роль в жизни подростка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мгновенные реакции на события, например страх или радость, которые быстро возникают и меняются.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— более устойчивые состояния, такие как любовь и дружба, они основаны на опыте и взаимоотношениях.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влияют на решения подростков, например их выбор друзей и отношение к учёбе.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своих эмоций помогает лучше строить отношения с семьёй и сверстниками.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Мотивация: внутренние и внешние стимулы к действию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интерес как двигатель успеха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основана на любознательности и удовольствии от процесса обучения. Подростки, заинтересованные в предмете, достигают лучших результатов и сохраняют стремление к развитию.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стимулов на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Похвала, оценки и ожидания родителей стимулируют подростков проявлять усилия. Однако слишком сильное давление может снижать мотивацию и вызывать стресс.
</a:t>
            </a:r>
            <a:endParaRPr lang="en-US" sz="14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выбирают учебу исходя из личных интересов, что влияет на успешность и удовлетворение.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учеников 8 класса,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мотивирующих факторов среди подростков
</a:t>
            </a:r>
            <a:endParaRPr lang="en-US" sz="223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важность поддержки любознательности для устойчивой мотивации в учебе.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основы поведения и ценностей, формируя уверенность и чувство безопасности у подростка.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группа сверстников как агенты социализации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отношения влияют на самооценку и умение справляться с трудностями.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учат коммуникации, поддержке и помогают определить интересы, формируя социальные навыки и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вербальным, невербальным и цифровым общением по скорости, эмоциям и рискам недопонимания.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быстрее, но ограничено в передаче чувств, что может затруднять доверие.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общения: сравнение и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«Общение и психология»,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задают подросткам чёткие границы поведения, устанавливая правила в школе, семье и обществе, что помогает ориентироваться в допустимом и неприемлемом.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норм в формировании подростковой психики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этих норм развивает чувство ответственности, справедливости и принадлежности к группе, укрепляет социальные связи и формирует позитивное отношение к коллективу.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норм вызывает эмоции стыда, вины и тревоги, стимулируя подростков развивать саморегуляцию и осознание последствий своих поступков.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и эмоциональная регуляция у подростков
</a:t>
            </a:r>
            <a:endParaRPr lang="en-US" sz="2398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помогает подросткам удерживать эмоции и импульсы, например, избегать ссор в конфликтных ситуациях и принимать взвешенные решения.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способствуют снижению стресса и укрепляют способность управлять собственным поведением в различных ситуациях.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творчество и ведение дневника переживаний развивают эмоциональное самоосознание и помогают выражать внутренние чувства конструктивно.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дыхания и релаксации уменьшают тревожность, способствуют выдержке и поддерживают гармоничные взаимоотношения с окружающими.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вызывают напряжённые ситуации, что провоцирует учащённое сердцебиение, выделение адреналина и готовность организма к быстрой реакции или отдыху.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механизмы, такие как вытеснение или юмор, помогают смягчать негативные эмоции, а активное общение и хобби ослабляют тревожность.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и психологические защитные механизмы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девиантного поведения у подростков — конфликты с семьёй, давление сверстников и трудности адаптации в школе. Эти факторы провоцируют проявления агрессии и вредных привычек.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Девиантное поведение: причины, примеры и профилактика
</a:t>
            </a:r>
            <a:endParaRPr lang="en-US" sz="2283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важны поддержка взрослых, раннее выявление проблем и создание позитивной атмосферы в коллективе, что способствует исправлению и предотвращению девиантного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массовой культуры и социальных сетей на подростков
</a:t>
            </a:r>
            <a:endParaRPr lang="en-US" sz="2138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как формирователь моды и ценностей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задаёт подросткам образцы поведения и стиль жизни, влияя на их вкусы и формируя систему ценностей через музыку, моду и кинофильмы.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социальных сетей в жизни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расширяют возможности для общения и самовыражения, но могут создавать чувство неуверенности из-за постоянного сравнения с другими и усиливать тревожность.
</a:t>
            </a:r>
            <a:endParaRPr lang="en-US" sz="13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школьные требования и социальные контакты занимают ключевое место среди факторов напряжения в жизни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опрос, школа №12,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стресса у учеников 8 класса
</a:t>
            </a:r>
            <a:endParaRPr lang="en-US" sz="232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восьмиклассников сформирован преимущественно академической нагрузкой и проблемами в межличностных отношениях, что требует внимания педагогов и родителей.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включает привыкание к новым социальным условиям, например, смену школы или расширение круга друзей, что требует психологической гибкости.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адаптация: как справляться с переменами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мышление и обращение за поддержкой к взрослым и сверстникам помогают подросткам успешно преодолевать стресс и возникающие трудности.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адаптации укрепляет уверенность и способствует формированию здоровых социальных связей в 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личности: роль среды и личного опыта
</a:t>
            </a:r>
            <a:endParaRPr lang="en-US" sz="228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на развитие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друзья и школьный коллектив создают основу для формирования ценностных ориентиров и социальных навыков у подростков. Они влияют на эмоции и мотивацию.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личного опыта и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опыт, анализ личных успехов и ошибок, участие в творческих и волонтёрских проектах укрепляют самостоятельность и развивают индивидуальные способности.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решений в подростковом возрасте
</a:t>
            </a:r>
            <a:endParaRPr lang="en-US" sz="265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психологическая модель решения задач у подростков, 2022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внутренней жизни и поведения помогает подросткам развивать самоконтроль, строить доверительные отношения и эффективно справляться с жизненными вызовами, формируя гармоничную личность.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психике для успешного взросления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2026-05-08T01:58:05Z</dcterms:created>
  <dcterms:modified xsi:type="dcterms:W3CDTF">2026-05-08T01:58:05Z</dcterms:modified>
</cp:coreProperties>
</file>