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равнины: разные формы поверхности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горы, равнины и их удивительные особенности.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вокруг нас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— это все неровности земной поверхности. Где-то земля поднимается высоко, где-то тянется ровно, а где-то прячутся холмы и низины. Его постоянно меняют вода, ветер, лёд и движение земной коры.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гору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горы стоят не поодиночке, а образуют длинные цепи — хребты. В таких местах вершины словно выстроились в стройную очередь, как школьники перед звонком.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горы есть вершина — самая высокая часть. Она может быть острой, округлой или даже покрытой снегом. По вершине легко понять, что перед нами именно гора.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 и подножие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вершины вниз идут склоны, а у основания находится подножие. Склоны у гор обычно крутые, поэтому подниматься по ним труднее, чем гулять по ровной дороге.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равнины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— это большой участок земли с почти ровной поверхностью. На ней мало крутых подъёмов и спусков, поэтому взгляд легко уходит далеко к горизонту.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Возвышенности заметно выше низменностей, но всё же остаются равнинами. Их поверхность может быть слегка волнистой, словно землю кто-то аккуратно разгладил ладонью.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лежат невысоко над уровнем моря. Такие равнины часто бывают широкими и удобными для рек, лугов и полей, где растения чувствуют себя очень хорошо.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— это высокие, но сравнительно ровные участки земли. Они напоминают большую «ступеньку» в рельефе и могут выглядеть очень просторными и необычными.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горы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земной коры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появляются, когда огромные участки земной коры медленно поднимаются, сминаются и сталкиваются. Этот процесс идёт очень долго, поэтому горы растут не за один день, а за миллионы лет.
</a:t>
            </a:r>
            <a:endParaRPr lang="en-US" sz="1182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Складчатые горы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слои горных пород сминаются, образуются складчатые горы. Их можно представить как гигантский ковёр, который кто-то долго и сильно сдвигал в складки.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горы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горы возникают при извержении вулканов. Расплавленная порода выходит на поверхность, остывает и постепенно накапливается, образуя высокую конусообразную гору.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горным районам относят Кавказ, Альпы и Гималаи. Это большие горные системы, где особенно хорошо видно, как разнообразно и мощно устроена поверхность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равнины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ветер, лёд и время постепенно разрушают неровности поверхности. Земля как будто понемногу «сглаживается», и высокие бугры становятся ниже.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и отложение пород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уносят песок, глину и мелкие камни. Затем они откладывают их в низких местах, постепенно выравнивая поверхность и заполняя впадины.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миллионов лет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появляются большие ровные пространства — равнины. Многие из них очень древние, поэтому выглядят спокойными, широкими и будто готовыми к долгой прогулке.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горах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выше облаков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горных склонах часто растут хвойные леса: ели, сосны, пихты. Выше леса появляются кустарники и альпийские луга, где короткое лето не даёт растениям долго лениться.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 крутых тропах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козлы и серны легко прыгают по камням, словно у них есть встроенные пружинки. Орлы парят над скалами, а снежные барсы прячутся в труднодоступных местах.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 горы, тем холоднее становится воздух. Поэтому животным и растениям приходится приспосабливаться к ветру, снегу и редкому воздуху, а людям — теплее одеваться и быть осторожнее.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равнинах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удобно выращивать пшеницу, картофель, кукурузу, овощи и подсолнечник. Ровная поверхность помогает использовать большие участки земли и ухаживать за ними без лишних препятствий.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 равнинах чаще строят города, деревни и заводы. Здесь проще прокладывать дороги, проводить линии связи и перевозить грузы — без крутых подъёмов и спусков.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луга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бывают не только полями. На них встречаются леса, луга и степи, где живут самые разные растения и животные, каждому найдётся свой уютный уголок.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равнинных районах почвы очень плодородные. Это важно для людей, потому что хорошая почва помогает получать богатый урожай и кормить большие города.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горах даже летом может понадобиться тёплая куртка. Чем выше подъём, тем прохладнее становится воздух.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°C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среднем на столько температура воздуха понижается с каждым километром высоты.
</a:t>
            </a:r>
            <a:endParaRPr lang="en-US" sz="3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вода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122981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низины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ровных участках земли часто встречаются озёра. В низинах вода собирается легче, поэтому такие места помогают природе хранить влагу, словно большая чаша.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рек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реки начинаются в горах. Талая вода и дождь быстро стекают по крутым склонам, поэтому потоки бывают бурными, а местами образуются водопады.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на равнинах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реки текут медленнее и спокойнее. Они часто делают большие изгибы, а их долины становятся широкими и удобными для жизни людей.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69581"/>
            <a:ext cx="600900" cy="48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42977"/>
            <a:ext cx="601500" cy="53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09467"/>
            <a:ext cx="60060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равнины удобны для людей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строить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ровной поверхности проще ставить дома, школы, больницы и фабрики. Строителям не нужно выравнивать крутые склоны, поэтому работа идёт быстрее, а здания стоят устойчивее.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равнинам легче прокладывать дороги и железные пути. Машины и поезда движутся без больших подъёмов и спусков, поэтому перевозить людей и грузы становится проще и безопаснее.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равнины покрыты плодородными почвами. Здесь хорошо растут пшеница, картофель, овощи и другие культуры, которые нужны людям каждый день, словно вкусный и полезный подарок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549" y="1371600"/>
            <a:ext cx="1645716" cy="32978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горы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находят полезные ископаемые, а также камень для строительства. Для таких работ нужны специальные дороги и техника, потому что подъём на высоту бывает трудным и медленным.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солнечных склонах люди выращивают чай, виноград, яблоки и другие фрукты. Террасы на горных склонах помогают удерживать почву и воду, чтобы растения лучше росли.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0172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привлекают туристов зимой и летом. Одни приезжают кататься на лыжах, другие — любоваться видами, ходить по тропам и подниматься к вершинам с рюкзаком за спиной.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143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горах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Жить в горах нелегко: там холоднее, а дороги часто бывают крутыми и узкими. Поэтому людям приходится внимательно выбирать места для домов, садов и пастбищ.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в горах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Камни, которые не любят стоять на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крутом склоне камни иногда срываются вниз почти без предупреждения. Поэтому путники идут осторожно, не шумят и внимательно смотрят под ноги. Даже маленький камнепад может стать очень неприятным сюрпризом.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который вдруг становится лавиной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снегопада на склоне может сойти лавина — большая масса снега, летящая быстро и громко. В горах за погодой следят особенно внимательно, а на опасных участках ставят предупреждающие знаки.
</a:t>
            </a:r>
            <a:endParaRPr lang="en-US" sz="9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тоже бывают разными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таких равнинах растут сосны, берёзы, ели и другие деревья. Здесь много тени, животных и грибов, а зелёные массивы выглядят как огромный природный дом.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Болотистые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вода долго не уходит, появляются болота и влажные луга. Такие места любят особые растения, а ещё здесь можно встретить птиц, которым нравится сырость.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покрыты в основном травами и цветами. Ветер свободно гуляет по открытому пространству, а растениям хватает солнца и света почти весь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равнины на карте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которые подсказывают высоту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физической карте зелёные и жёлтые оттенки обычно показывают низкие равнины, а коричневые — более высокие места. Чем темнее цвет, тем выше поверхность. Так карту можно читать почти как загадку без слов.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 маленький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Посмотрев на карту, легко увидеть, где тянутся горы, а где раскинулись равнины. Это помогает путешественникам, школьникам и исследователям быстро понять, как выглядит местность и чего ожидать в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равнины России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горы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России тянутся Кавказские горы. Здесь есть высокие вершины, узкие долины и быстрые реки. В горах меняется климат, поэтому рядом встречаются разные растения и животные.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протянулся длинной цепью с севера на юг. Эти горы разделяют части страны и служат важной природной границей. На их склонах можно увидеть леса, камни и горные ручьи.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
</a:t>
            </a:r>
            <a:pPr algn="l" indent="0" marL="0">
              <a:lnSpc>
                <a:spcPct val="100000"/>
              </a:lnSpc>
              <a:buNone/>
            </a:pPr>
            <a:r>
              <a:rPr lang="en-US" sz="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равнина очень просторная и во многих местах низкая и плоская. Здесь есть болота, реки и большие открытые пространства, где природа кажется особенно спокойной.
</a:t>
            </a:r>
            <a:endParaRPr lang="en-US" sz="1144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
</a:t>
            </a:r>
            <a:pPr algn="l" indent="0" marL="0">
              <a:lnSpc>
                <a:spcPct val="100000"/>
              </a:lnSpc>
              <a:buNone/>
            </a:pPr>
            <a:r>
              <a:rPr lang="en-US" sz="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одна из самых больших равнин Европы и России. На ней расположено много городов, дорог и сельских поселений, а также широкие поля и леса.
</a:t>
            </a:r>
            <a:endParaRPr lang="en-US" sz="11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важен для природы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выбирают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растениям нужны тёплые склоны, другим — влажные низины, а третьим — открытые равнины. Поэтому рельеф помогает понять, почему одни виды растут здесь, а другие — совсем в другом месте.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приспосабливаются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живут одни животные, а на равнинах — другие. Каждому виду подходят свои условия: высота, температура, укрытия и еда. Природа будто сама распределяет соседей по районам.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542497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погода меняются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направляют реки и задерживают облака, а равнины дают рекам спокойный путь. Из-за рельефа погода тоже становится разной, и это делает Землю очень разнообразной.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горы и равнины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против простора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поднимаются высоко и часто имеют крутые склоны, словно великанские ступеньки. Равнины, наоборот, тянутся широко и ровно, как большая открытая площадка. Поэтому на равнинах легче идти, ехать и строить.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4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воздух обычно прохладнее, а погода меняется быстрее. На равнинах климат мягче и спокойнее, и в пути не приходится всё время ждать сюрприза в виде снега или ветра.
</a:t>
            </a:r>
            <a:endParaRPr lang="en-US" sz="9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горах и равнинах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выше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заметно возвышаются над окружающей местностью. У них есть вершины, склоны и подножия, а иногда целые цепи гор тянутся на многие километры.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ровнее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имеют почти ровную поверхность и большие открытые пространства. На них удобно жить людям, строить дороги и выращивать полезные растения.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разное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возникают из-за движений земной коры, а равнины формируются постепенно под действием воды, ветра, льда и времени. Земля любит работать не спеша.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горы, и равнины важны для природы и человека. Одни дают высоту, прохладу и быстрые реки, другие — простор, плодородную землю и удобные места для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планета с характером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равнины делают нашу планету непохожей на скучную плоскую доску. У каждой формы поверхности есть свои особенности, свои жители и своя красота, а вместе они создают удивительный мир.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2026-05-26T08:40:49Z</dcterms:created>
  <dcterms:modified xsi:type="dcterms:W3CDTF">2026-05-26T08:40:49Z</dcterms:modified>
</cp:coreProperties>
</file>