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спинной мозг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орган, управляющий движением и связующий мозг с телом.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исследования и значение спинного мозга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изучение спинного мозга раскрывает его критическую роль в организме. Ученые, включая Луи-Андре Бенедикта, выявили его функции в эволюции позвоночных, от млекопитающих до птиц и рептилий.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и внешний вид спинного мозга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расположен внутри позвоночного канала и надёжно защищён костями позвоночника, что обеспечивает безопасность и стабильность.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взрослого человека достигает около 45 см, толщина — примерно 1 см. Он начинается у основания продолговатого мозга и заканчивается на уровне второго поясничного позвонка.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спинного мозга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Передает электрические сигналы между головным мозгом и органами тела, обеспечивая связь и управление функциями организма.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рефлексы, включая автоматические реакции, важные для быстрой защиты и поддержания баланса.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как произвольные движения, так и бессознательные реакции, объединяя управление телом на разных уровнях.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деление спинного мозга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Сегменты шейного отдела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восемь сегментов, обеспечивающих связь с руками и шеей. Эти сегменты управляют тонкими и крупными движениями верхней части тела.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двенадцати сегментов, отвечающих за иннервацию туловища и внутренних органов, что важно для поддержания жизненных функций.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Пояснично-крестцовый и копчиковый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пять поясничных, пять крестцовых и один копчиковый сегмент, которые контролируют ноги, тазовые органы и нижнюю часть спины.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серое и белое вещество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вещество образует центральную часть спинного мозга в форме бабочки и состоит из тел нейронов, управляющих рефлексами и обработкой сигналов.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вещество окружает серое и состоит из нервных волокон, по которым передаются импульсы вверх и вниз между мозгом и телом.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размеров и массы спинного мозга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в среднем достигает 44 см и весит около 35 граммов, что составляет примерно 0,1% массы тела.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спинного мозга меньше длины позвоночника, обеспечивая его защиту костями позвоночника.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учебники, 2024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нейронов в работе спинного мозга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Двигательные нейроны передают сигналы от мозга к мышцам, позволяя выполнять движения и поддерживать позу.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нейроны собирают информацию от кожи, мышц и внутренних органов, передавая её в центральную нервную систему.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нейроны связуют чувствительные и двигательные нейроны внутри спинного мозга, обеспечивая комплексные рефлекторные реакции.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нервного импульса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рецептора к исполнительному органу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оболочки и жидкости спинного мозга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 обеспечивает прочную защиту и ограничивает движение спинного мозга внутри позвоночного канала.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Паутинная оболочка тонкая и прозрачная, обеспечивает дополнительную амортизацию и пространство для циркуляции жидкости.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оболочка содержит кровеносные сосуды, снабжающие спинной мозг кислородом и питательными веществами.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Спинномозговая жидкость между оболочками амортизирует, защищает от ударов и удаляет продукты обмена.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спинного мозга и их проявления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спинного мозга и конкретные примеры их проявления в организме человека.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выполняет разнообразные функции, обеспечивая быстрое и многообразное воздействие на организм через рефлексы, передачу сигналов и защитные реакции.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человека, 2020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Коленный рефлекс: пример работы спинного мозга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Коленный рефлекс возникает при ударе по сухожилию под коленом, вызывая мгновенное разгибание ноги. Этот ответ происходит без участия головного мозга, что демонстрирует автономность спинного мозга в рефлекторных реакциях.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спинной мозг обеспечивает быструю и эффективную защиту самих органов и тела, управляя рефлекторными движениями, необходимыми для сохранения равновесия и безопасности.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пути спинного мозга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Нисходящие пути передают моторные команды от мозга к мышцам, контролируя произвольные и автоматические движения организма.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этих путей приводят к нарушениям чувствительности и моторики, что может вызывать паралич или потерю чувствительности в определённых участках тела.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Восходящие пути передают сенсорные сигналы от тела к головному мозгу, обеспечивая восприятие температуры, боли и осязания.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спинного мозга с органами и системами тела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Иннервация кожи и мышц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спинномозговые нервы спинной мозг обеспечивает сенсорную и двигательную связь с кожей и мышцами. Это позволяет телу чувствовать окружающую среду и выполнять точные движения.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сердечной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участвует в контроле сердечного ритма через вегетативные нервы, поддерживая адаптацию кровообращения в ответ на изменение нагрузки и стрессовых условий.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пищеварительную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Нервы, исходящие из спинного мозга, регулируют работу пищеварительных органов, способствуя эффективному перевариванию и усвоению пищи, а также координации перистальтики кишечника.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повреждений спинного мозга и их последствия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типы травм и заболеваний спинного мозга и их влияние на функции организма.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спинного мозга могут привести к серьёзным нарушениям жизненных функций, подчёркивая важность своевременной диагностики и лечения.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по неврологии, 2022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спинного мозга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Магнитно-резонансная томография (МРТ) предоставляет детальные изображения спинного мозга, выявляя отёки, опухоли и травмы без инвазивного вмешательства.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Рентген, компьютерная томография (КТ) и спинномозговая пункция используются для оценки состояния костей, нервных структур и получения образцов жидкости для диагностики воспалительных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63" y="1789450"/>
            <a:ext cx="14962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спинного мозга в жизни человека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обеспечивает передачу нервных импульсов, что позволяет осуществлять произвольные и рефлекторные движения, сохраняя равновесие и скорость реакции.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функции спинного мозга обеспечивают мгновенную реакцию на опасность, уменьшая риск травм и позволяя избежать вредных воздействий.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и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передаёт информацию о тактильных, температурных и болевых раздражениях, помогая организму быстро адаптироваться к изменениям в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открытия о спинном мозге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функций с помощью стволовых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показали, что внедрение стволовых клеток может способствовать регенерации повреждённых участков спинного мозга, открывая перспективы лечения параличей и травм.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протезы управляются через спинной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технологии, позволяющие управлять протезами конечностей с помощью нервных сигналов, исходящих из спинного мозга, что улучшает качество жизни пациентов.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обратимости параличей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группы проводят исследования, направленные на восстановление утраченных функций при повреждении спинного мозга, включая методы стимуляции и нейропротезы.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пересадки и рекорды спинного мозга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Пересадка спинного мозга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опыты по пересадке спинного мозга у лабораторных животных открывают путь к развитию методов регенерации и восстановления функций, что является важным шагом в нейрохирургии.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длины спинного мозга у кашалота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длинный спинной мозг обнаружен у кашалота — более 2 метров. Это выдающийся пример адаптации нервной системы морских млекопитающих к размерам тела и их образу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роль спинного мозга в жизни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является ключевым центром управления движениями, чувствительностью и защитными рефлексами. Его сохранность необходима для полноценной активности и безопасности человека.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2026-05-08T23:26:43Z</dcterms:created>
  <dcterms:modified xsi:type="dcterms:W3CDTF">2026-05-08T23:26:43Z</dcterms:modified>
</cp:coreProperties>
</file>