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 in a City: основные городские места и английская лексика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городские места, маршруты и простые фразы на английском.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 встречаются каждый день: по ним легко описывать путь, задавать вопросы и строить короткие диалоги. Эта тема помогает использовать there is / there are и предлоги места в реальных ситуациях.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города важна в английском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3010814"/>
            <a:ext cx="324000" cy="28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8749" y="2992814"/>
            <a:ext cx="2835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3010814"/>
            <a:ext cx="324000" cy="28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934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1038" y="1575494"/>
            <a:ext cx="2835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места в городе и их названия на английском
</a:t>
            </a:r>
            <a:endParaRPr lang="en-US" sz="2479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House, apartment building, block of flats и residential area обозначают места, где люди живут. Эти слова помогают описывать район, где находится школа, магазин или остановка.
</a:t>
            </a:r>
            <a:endParaRPr lang="en-US" sz="1076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районы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Museum, cinema, theatre, park, square, stadium, post office и hospital обозначают места для отдыха, культуры и важных дел. Они делают описание города более точным и живым.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места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Shop, supermarket, market и shopping centre нужны, когда говорят о покупках. Эти места помогают описывать повседневные дела: купить продукты, одежду или необходимые вещи для дома.
</a:t>
            </a:r>
            <a:endParaRPr lang="en-US" sz="1076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услуги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 stop, subway station, train station и taxi rank показывают, как люди передвигаются по городу. Такая лексика особенно полезна, когда нужно объяснить маршрут или найти нужную остановку.
</a:t>
            </a:r>
            <a:endParaRPr lang="en-US" sz="1076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School, college, library и language school связаны с обучением. Они часто встречаются в коротких текстах, где нужно сказать, где учатся, читают или занимаются после уроков.
</a:t>
            </a:r>
            <a:endParaRPr lang="en-US" sz="1076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места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учебные места в городе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школы часто находятся bus stop, pedestrian crossing, sports ground и маленький магазин. Такие места помогают описать повседневный путь ученика и показать, как устроен школьный квартал.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район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Library, museum и language centre связаны с обучением, но дают разные возможности. В библиотеке читают, в музее узнают историю, а в языковом центре практикуют новые навыки.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за пределами класса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школьных мест удобно использовать слова quiet, busy, modern, old, safe, near и far from. Они помогают сравнивать здания, улицы и обстановку вокруг школы.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school is next to the library. There is a bus stop near the school gate. The museum is a good place to learn about history.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 в городе выполняет свою основную задачу и помогает людям в повседневной жизни.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городских мест есть чёткие функции, поэтому их удобно запоминать через действия, связанные с ними.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городская лексика английского языка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 и их функции на английском языке
</a:t>
            </a:r>
            <a:endParaRPr lang="en-US" sz="26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школьника обычно строится вокруг нескольких знакомых точек, поэтому такие слова особенно часто появляются в диалогах и коротких описаниях.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называются home, school и bus stop; места отдыха упоминаются реже, но остаются важной частью повседневной лексики.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данные для учебной диаграммы по теме Places in a city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места чаще встречаются в повседневном маршруте школьника
</a:t>
            </a:r>
            <a:endParaRPr lang="en-US" sz="22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маршрут от дома до нужного городского объекта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путь к месту в городе на английском языке
</a:t>
            </a:r>
            <a:endParaRPr lang="en-US" sz="24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места города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транспорта часто нужны слова timetable, platform, ticket, route, map, passenger и journey. Они помогают понять, как устроена поездка и что нужно пассажиру.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bus stop is near the park. The train station is farther from the school. We can take the bus to the cinema.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фраз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места обычно находятся рядом с оживлёнными улицами, перекрёстками или крупными зданиями. Поэтому в описаниях часто встречаются near, opposite и next to.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расположены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нужна, чтобы спросить дорогу, купить билет и объяснить, как добраться до нужного места без лишних слов.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 stop, train station, subway station, taxi rank и car park помогают людям быстро перемещаться по городу. Через них удобно добираться до школы, магазинов, поликлиники и центра.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точки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легко отдохнуть после школы: здесь есть benches, paths, trees and a playground. Дети играют, взрослые гуляют, а вечером многие приходят просто посидеть у fountain and pond.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 городском парке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Сквер обычно меньше парка, но он тоже важен для отдыха. Когда там много зелени, он кажется peaceful and open, а школьники любят встречаться там после уроков.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сквер рядом с домом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площади всегда чувствуется движение: здесь проходят markets, celebrations and city events. Место может быть noisy and crowded, но оно остаётся удобной точкой для встреч и коротких прогулок.
</a:t>
            </a:r>
            <a:endParaRPr lang="en-US" sz="1057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 центре города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площади как места отдыха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обычный ритм дня: основные часы проходят дома и в школе, а остальные места занимают более короткие промежутки времени.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школа составляют основную часть дня, а библиотека, парк и спортивная площадка дополняют учёбу отдыхом и активностью.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данные для учебной диаграммы по теме Places in a city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 проводит время в течение дня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55594"/>
            <a:ext cx="324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881" y="1539483"/>
            <a:ext cx="243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57483"/>
            <a:ext cx="324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 места для покупок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Shop, supermarket и market нужны для повседневных покупок: хлеба, молока, фруктов и других продуктов. В этих местах мы говорим о цене, выборе и покупателях.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каждый день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Bakery и market особенно связаны с едой: там покупают bread, fruit и другие свежие продукты. Такие слова помогают описывать реальные ситуации и составлять короткие диалоги.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 выпечка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покупок часто нужны слова cashier, basket и customer. Примеры предложений помогают говорить естественно: We buy fruit at the market. The supermarket is open every day.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диалога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обычно меньше супермаркета, а shopping centre объединяет сразу много отделов. Размер влияет на ассортимент, а также на то, как быстро можно найти нужную вещь.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формат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48103"/>
            <a:ext cx="4356600" cy="21270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английская лексика по теме city places.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учреждения города и их назначение. Таблица помогает быстро запомнить, чем они отличаются друг от друга.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учреждения есть своя главная функция, поэтому жители обращаются туда в разных ситуациях.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выполняют городские учреждения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места города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1325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1325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знакомит посетителей с историей, искусством и местными традициями. Здесь важно уметь говорить о выставках, экспонатах и билетах, а также описывать, где расположен museum.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8200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 в контексте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8200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ticket, exhibition, painting и screen лучше запоминаются в живых ситуациях. Они помогают не только читать короткие тексты, но и строить собственные диалоги о городе.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97625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 и выставки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97625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Concert hall и art gallery расширяют тему культуры: там проходят concerts, exhibitions и показы картин. Такие места помогают говорить о событиях в городе и интересах людей.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839913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и маршрут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9913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места легко включать в описание маршрута: The museum is near the city centre. The theatre is opposite the park. We often go to the cinema on weekends.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55538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кино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55538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 и cinema связаны с представлениями и фильмами, поэтому в их описании часто встречаются слова stage, screen, actor и visitor. Это популярные места для досуга.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типичные ежедневные маршруты и близкие городские точки.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места в городе связаны между собой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городских местах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9572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Пешеходный переход, светофоры и дорожные знаки помогают безопасно перейти дорогу. Важно помнить фразы cross the road, wait и stop, чтобы правильно понимать инструкции и предупреждения.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9572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улицы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10607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нужны всем, но особенно школьникам, которые часто ходят в школу, магазин или кружки сами. Простые английские слова помогают быстро понять указания в городе.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10607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детей и взрослых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503488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Уличное освещение и понятные знаки делают путь понятнее вечером и в непогоду. Полезная фраза Cross at the zebra crossing помогает запомнить главное правило перехода.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03488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маршрут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900900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важны order, politeness, queue и respect for others. Эти слова помогают объяснить, как вести себя спокойно и вежливо в магазине, на остановке или в парке.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900900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общественных местах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298313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safe, danger и careful часто встречаются в теме безопасности. Они напоминают, что на улице нужно смотреть по сторонам, не спешить и держаться нужной стороны дороги.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2298313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рядом со школой называют остановку и магазин: они нужны каждый день и хорошо знакомы ученикам. Остальные места поддерживают занятия и досуг после уроков.
</a:t>
            </a:r>
            <a:endParaRPr lang="en-US" sz="1375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школьный маршрут строится вокруг дороги и повседневных дел, а не только вокруг учёбы.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коротких текстов и диалогов по теме city places.
</a:t>
            </a:r>
            <a:endParaRPr lang="en-US" sz="108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места находятся рядом со школой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 обычно больше магазинов, банков, музеев и офисов. Здесь много людей, движение заметно почти весь день, а улицы кажутся более busy и crowded. Такой район удобно использовать для встреч и коротких дел.
</a:t>
            </a:r>
            <a:endParaRPr lang="en-US" sz="1057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где всё рядом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outskirts нередко появляются новые apartment blocks, широкие дороги и industrial zones. Такие районы могут выглядеть more modern, но до центра от них ехать дольше. На карте города это удобно показать разными цветами.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Окраины и новые кварталы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residential areas чаще стоят дома, школы, playgrounds и небольшие local shops. Здесь обычно quieter, чем в центре, и дети чаще видят знакомые маршруты. Это место хорошо подходит для повседневной жизни семьи.
</a:t>
            </a:r>
            <a:endParaRPr lang="en-US" sz="1089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жилые кварталы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разные части города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562" y="1647777"/>
            <a:ext cx="3677813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помогают быстро понять, где ты находишься, и легче объяснить дорогу другому человеку.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особенно полезны, когда нужно запомнить маршрут, найти нужное место или описать путь словами.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словарь и базовые понятия ориентирования.
</a:t>
            </a:r>
            <a:endParaRPr lang="en-US" sz="129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ориентиры в городе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 в течение дня семиклассника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дома: ученик собирает вещи, смотрит на время и готовится к выходу. В речи часто нужны слова before school и every day.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школу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используются bus stop, street и school. Здесь особенно важны слова движения и направления, потому что маршрут нужно описать коротко и понятно.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lessons школьник может зайти в shop, library, park или sports ground. Эти места связаны с покупками, чтением, отдыхом и встречами с друзьями.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выходные
</a:t>
            </a:r>
            <a:pPr algn="ctr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evening или on weekends маршрут становится более свободным: можно проводить время дома, в парке или в центре города. Так тема связывает место и время.
</a:t>
            </a:r>
            <a:endParaRPr lang="en-US" sz="1289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помогает говорить о городе уверенно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Places in a city учит называть места, объяснять маршрут и использовать простые английские фразы в реальных ситуациях. Это делает речь точнее, а понимание города — намного легче.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2026-05-30T20:07:23Z</dcterms:created>
  <dcterms:modified xsi:type="dcterms:W3CDTF">2026-05-30T20:07:23Z</dcterms:modified>
</cp:coreProperties>
</file>