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Восьмеричная система счисления: числа через 8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Восьмеричная запись использует цифры 0–7 и основание 8, связывая числа с двоичными группами.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компьютерах важна была компактная запись: памяти мало, а данных много. Восьмеричная форма помогает быстро связывать двоичные биты с более короткими числами: 1 восьмеричная цифра = 3 двоичных разряда.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зачем применяется восьмеричная система
</a:t>
            </a:r>
            <a:endParaRPr lang="en-US" sz="2759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восьмеричная запись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Восьмеричная система — позиционная: каждая позиция числа имеет свой вес 8^0, 8^1, 8^2, 8^3 и так далее. Это позволяет находить общее значение через произведения цифр и степеней 8.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справа налево, веса растут: сначала идут единицы, затем восьмёрки, потом шестьдесятчетвёрки, далее пятьсотдвенадцать и дальше. Поэтому запись становится понятной, как «раскладка» по степеням.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используются только цифры 0, 1, 2, 3, 4, 5, 6, 7. Цифра 8 невозможна, потому что она выходила бы за пределы допустимых значений одного разряда системы с основанием 8.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разрядам, как в десятичной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 восьмеричной системе читают по разрядам так же, как мы читаем десятичные: каждая цифра «занимает своё место». Но её вклад определяется степенью числа 8, а не степенью 10.
</a:t>
            </a:r>
            <a:endParaRPr lang="en-US" sz="1571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и их значения в восьмеричной системе
</a:t>
            </a:r>
            <a:endParaRPr lang="en-US" sz="2853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разложения числа 125₈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125₈ можно разложить на 1×64 + 2×8 + 5×1. Здесь 64 — это 8^2, 8 — это 8^1, а 1 — это 8^0. Такой подход удобно показывать схемой рядом с каждой цифрой.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растут разрядные веса в разных системах
</a:t>
            </a:r>
            <a:endParaRPr lang="en-US" sz="287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основания 8 разряды увеличиваются в 8 раз чаще, чем в двоичной — и медленнее, чем в десятичной.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Восьмеричная система действительно находится «между»: она ближе к битовой природе компьютера, но запись получается короче, чем в двоичной.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разрядных весов: в системе с основанием b вес равен b^k; расчёт для b=8 (8^0…8^4).
</a:t>
            </a:r>
            <a:endParaRPr lang="en-US" sz="15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из двоичной системы в восьмеричную
</a:t>
            </a:r>
            <a:endParaRPr lang="en-US" sz="278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Двоичное число группируют по 3 бита справа налево и заменяют каждую тройку одной восьмеричной цифрой.
</a:t>
            </a:r>
            <a:endParaRPr lang="en-US" sz="14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перевод удобен тем, что для каждой восьмеричной цифры тройка битов строго определена. Обратная проверка получается простой: вы можете снова «сгруппировать по 3 бита» и восстановить исходное число.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из восьмеричной системы в двоичную
</a:t>
            </a:r>
            <a:endParaRPr lang="en-US" sz="2784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перевести число из восьмеричной системы в двоичную, каждую цифру 0–7 заменяют ровно тремя двоичными битами. Начинайте слева направо: порядок трёхбитных групп сохраняется без изменений.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5₂? в примерах используют фиксированные тройки: 5₈ превращается в 101₂, а 7₈ превращается в 111₂. Поэтому число читается как последовательность таких троек, по одной на каждую цифру.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7561" y="1324100"/>
            <a:ext cx="3904543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восьмеричных цифр и трёхбитных чисел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именно тройки бит соответствуют каждой цифре от 0 до 7 в восьмеричной системе.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восьмеричная цифра однозначно соответствует одной тройке двоичных битов, поэтому перевод выполняется без потери точности.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перевода между системами счисления с основанием 8 и 2.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 действует похожий принцип, только вместо переноса используется заем из старшего разряда. Если в каком-то разряде цифра уменьшаемого меньше цифры вычитаемого, берут 1 из соседнего разряда и уменьшают результат.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в основании 8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 восьмеричной системе похоже на обычные вычисления «в столбик». Разряды складываются по очереди, а перенос в следующий разряд появляется, когда сумма разряда становится 8 или больше.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5₈ + 3₈ = 10₈. Здесь 5+3=8, а это значит: в текущем разряде пишем 0, а 1 «переносим» в следующий разряд, как при переходе через основание.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деление в восьмеричной системе
</a:t>
            </a:r>
            <a:endParaRPr lang="en-US" sz="2838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умножения используют таблицу умножения цифр от 0 до 7 и учитывают переносы, когда произведение в разряде достигает 8 и больше. Логику переносов задаёт основание системы — 8.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выполняют по разрядам примерно так же, как в десятичной записи: двигаются от старших разрядов к младшим и находят подходящие частные цифры. Результат снова формируется как восьмеричное число.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проверять вычисления, часто сначала переводят числа в двоичную форму: там проще контролировать правильность по битам. Затем обратно переводят обратно в восьмеричную запись и сравнивают с ожидаемым ответом.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не запутаться в переносах и получить уверенность, что результат соответствует исходным числам и выполненным операциям в системе счисления с основанием 8.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десятичной, двоичной и восьмеричной систем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Восьмеричная запись использует группы по 3 бита, поэтому она компактнее двоичной. При этом она сохраняет «прозрачную» связь с компьютерным хранением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баланс: десятичная удобна людям, двоичная — компьютерам, а восьмеричная сочетает компактность и прямую привязку к битам.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свойства систем счисления: основание 10/2/8 и соответствие 8=2³ (дата обращения: 2026-05-12)
</a:t>
            </a:r>
            <a:endParaRPr lang="en-US" sz="14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восьмеричная система в информатике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Восьмеричную запись часто использовали в ранних системах, где важны были компактность и удобство работы с битами. Сегодня она всплывает в учебных и технических примерах, связанных с правами доступа.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системах семейства Unix уровни прав нередко задают тройками цифр, например 7, 5 и 4. Поэтому можно встретить записи вроде 755 или 644 в командах и документации, особенно при настройке файлов.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4431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восьмеричной записи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восьмеричный знак заменяет ровно 3 двоичных бита, поэтому число в записи получается короче, чем в двоичной. Это облегчает чтение и проверку вручную.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Компактность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8 — это 2³, каждая восьмеричная цифра соответствует фиксированной тройке битов. Перевод становится системным: группы битов легко объединять и разделять без потерь.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связь с битами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обратном переводе в двоичную систему легко заметить ошибки: каждая цифра 0–7 должна давать свою тройку битов. Затем проверяют восстановление исходного восьмеричного числа.
</a:t>
            </a:r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проверка
</a:t>
            </a:r>
            <a:endParaRPr lang="en-US" sz="15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восьмеричной системы по привычкам, тем чаще её заменяют другими основаниями.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и практические задачи чаще решают в двоичной или шестнадцатеричной системах: шестнадцатеричная запись удобна тем, что в ней каждую цифру связывают с 4 битами.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практика в информатике: использование оснований 2 и 16 для компактного представления битовых данных (дата обращения: 2026-05-12)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числа по разрядам в восьмеричной системе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показывает, как «работает» каждая цифра: её значение умножается на степень 8. Сумма вкладов даёт десятичный эквивалент числа.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старший разряд даёт основной вклад, а младшие уточняют значение. Это помогает быстро оценивать число и проверять переводы.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формуле разложения по основанию 8: 473₈ = 4·8² + 7·8¹ + 3·8⁰ (дата обращения: 2026-05-12)
</a:t>
            </a:r>
            <a:endParaRPr lang="en-US" sz="15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перевода десятичных чисел в восьмеричные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«десятичное → восьмеричное» показывают, как одно и то же число выглядит по-разному в разных системах счисления. Используется правило деления на 8 с остатками.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подтверждают общий принцип: остатки при делении на 8 и есть цифры восьмеричной записи, начиная с младших разрядов.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чисел по основанию 8: многократное деление на 8 и запись остатков (дата обращения: 2026-05-12)
</a:t>
            </a:r>
            <a:endParaRPr lang="en-US" sz="13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правильность перевода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опирается на правило: 1 восьмеричная цифра соответствует 3 двоичным битам, а значит, перевод туда-обратно сохраняет число.
</a:t>
            </a:r>
            <a:endParaRPr lang="en-US" sz="14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Восьмеричная система в школьных заданиях
</a:t>
            </a:r>
            <a:endParaRPr lang="en-US" sz="293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и сравнение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восьмеричная система часто встречается в задачах на перевод между системами счисления и на сравнение чисел. Ребята тренируют внимание к разрядам и основаниям.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839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вычисления и разбор разрядов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упражнениях она помогает научиться раскладывать число по степеням 8 и выполнять простые вычисления «столбиком» с переносами. Так проще увидеть, как цифры влияют на итоговое значение.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восьмеричной системы равно 8, поэтому вес разрядов увеличивается в 8 раз при переходе к старшему. Это напрямую определяет вклад каждой цифры в значение числа.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для запоминания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используются только цифры от 0 до 7. Цифра 8 в восьмеричной системе не применяется, потому что основание — именно 8, а не 9.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восьмеричный знак соответствует 3 двоичным битам. Это следует из того, что 8 = 2³, поэтому перевод «туда и обратно» строится по фиксированным группам битов.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восьмеричное число можно разложить по степеням 8 и проверить переводом в двоичную запись. Если восстановление даёт исходное число, значит, преобразование сделано верно.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зачем знать восьмеричную систему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Восьмеричная система помогает увидеть, что числа можно записывать по-разному, сохраняя одно и то же значение. Она объясняет роль разрядов и связь битов с удобной для чтения формой.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2026-05-12T13:30:15Z</dcterms:created>
  <dcterms:modified xsi:type="dcterms:W3CDTF">2026-05-12T13:30:15Z</dcterms:modified>
</cp:coreProperties>
</file>