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ритмы: почему у живых организмов есть свой «внутренний часовой механизм»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подчиняется повторяющимся природным циклам.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ритмы: что это и зачем знать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ритмы — это не случайность, а закономерность жизни. Они помогают организмам вовремя спать, питаться, расти и реагировать на изменения среды. Для ОБЗР это важно, потому что режим напрямую влияет на здоровье и безопасность.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циклы стали основой биоритмов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планете уже существовали смена дня и ночи, времена года и лунные фазы. Эти циклы повторялись постоянно и задавали живым организмам устойчивые условия.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живых существ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постепенно научились реагировать на свет, температуру и влажность. Так полезные реакции стали возникать в нужное время и повысили шансы на выживание.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внутренних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внешние сигналы превратились во внутренние механизмы, которые помогают живым существам заранее подстраивать работу организма под ритмы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ритмы у одноклеточных организмов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Клетка, которая «чувствует» день и ночь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простейшие организмы реагировали на свет и темноту. У древних бактерий и цианобактерий появились молекулы, помогавшие включать нужные процессы в подходящее время суток. Это улучшало получение энергии и защиту от вредного света.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для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среда менялась предсказуемо, клетке было выгодно действовать по расписанию. Деление, обмен веществ и движение к свету согласовывались с внешними условиями. На схеме можно показать одну клетку и стрелку от дня к ночи.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ритмы встречаются в живой природе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организмы ориентируются на суточный цикл, потому что он действует почти везде.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биологии и ОБЗР; значения периодов: около 24 ч, 12,4 ч, 29,5 суток и 365 суток.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ритмы связаны с повторяющимися циклами природы и помогают организмам жить точнее по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живым организмам понадобились ритмы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расписание позволяло заранее готовиться к свету, холоду, пище и другим изменениям среды, не тратя силы на постоянную перестройку поведения.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которые действовали вовремя, чаще избегали лишних затрат энергии, лучше переживали неблагоприятные периоды и успевали размножиться в подходящий сезон.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биологические ритмы закреплялись естественным отбором как полезный признак: они повышали выживаемость и помогали виду сохраняться в меняющемся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внешние сигналы превратились во внутренние часы
</a:t>
            </a:r>
            <a:pPr algn="l" indent="0" marL="0">
              <a:lnSpc>
                <a:spcPct val="80000"/>
              </a:lnSpc>
              <a:buNone/>
            </a:pPr>
            <a:r>
              <a:rPr lang="en-US" sz="7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повторяющиеся условия среды постепенно сформировали устойчивые биологические ритмы.
</a:t>
            </a:r>
            <a:endParaRPr lang="en-US" sz="282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внутренних часов у человека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CLOCK, BMAL1, PER и CRY управляют суточным ритмом. Они работают не по отдельности, а как единая система, где одни молекулы запускают, а другие затем тормозят процесс.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называется обратной связью: белки накапливаются, достигают определённого уровня и снижают собственную активность. После этого цикл начинается снова.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часы есть во многих клетках, поэтому ритмы отражаются не только на сне, но и на температуре тела, уровне бодрствования и выработке гормонов.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этот механизм согласован, организм легче переключается между отдыхом и активностью. Если согласование нарушается, появляются усталость и снижение работоспособности.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тоже зависят от ритмов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видов цветение начинается не по календарю, а при определённой длине дня. Это помогает попасть в подходящий сезон и повысить шансы на образование семян.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не может уйти в тень или спрятаться от холода, поэтому ему особенно важно заранее «знать» время суток и сезон. Внутренние часы помогают выживать без движения.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Биоритмы управляют открыванием и закрыванием устьиц, направлением роста к свету и ритмом роста листьев. Так растение экономит воду и лучше использует освещение.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биологических ритмов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ритмы живой природы и их связь с внешними циклами.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типичные периоды биологических ритмов.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живут по разным периодам, но все они совпадают с устойчивыми циклами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16480"/>
            <a:ext cx="375900" cy="33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633" y="1695597"/>
            <a:ext cx="32865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35548"/>
            <a:ext cx="375600" cy="333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помогают делать биоритмы морским организмам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Подстраивать активность под воду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прибрежные животные начинают двигаться, искать пищу или прятаться в те часы, когда прилив даёт им больше шансов выжить и меньше риска оказаться на суше.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влагу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Крабы, моллюски и морские черви учитывают, когда вода закрывает камни и песок. Тогда им легче избежать пересыхания, хищников и сильного нагрева.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время кормления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 и беспозвоночные питаются строго в определённые фазы прилива. Так они используют самые удобные условия и тратят меньше энергии на поиск добычи.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«Запоминать» повторяющийся цикл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внешней подсказки организм сохраняет внутреннее расписание. Это позволяет заранее готовиться к подъёму и спаду воды, как к надёжному сигналу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усложнялись биологические ритмы в ходе эволюции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усложнением организмов ритмы становились точнее и теснее связывались с работой разных органов.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школьного курса биологии и ОБЗР; количественные значения условные, дата не требуется.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 изменила задачу ритмов, а расширила их роль: синхронизация с внешней средой стала основой согласованной работы всего организма.
</a:t>
            </a:r>
            <a:endParaRPr lang="en-US" sz="11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сезонные ритмы помогают выживать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длины дня и температуры служит сигналом к тому, что пора менять поведение. Животные заранее готовятся к холоду, дефициту пищи и новому периоду размножения.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сезонные часы запускают линьку, спячку и миграции. Это помогает пережить неблагоприятное время года и вернуться к активной жизни, когда условия становятся лучше.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сезонные ритмы особенно заметны: они вовремя улетают на зимовку и возвращаются весной. Такой механизм важен для поиска пищи, гнездования и выращивания птенцов.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сезонные ритмы определяют рост, период покоя семян и цветение. Благодаря им жизненные процессы совпадают с подходящей влажностью, температурой и количеством света.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управления внутренними часами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из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улавливают, сколько длится световой день, и передают информацию в мозг. Гипоталамус сравнивает её с внутренним ритмом и определяет, соответствует ли время суток текущему состоянию организма.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для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мозг помогает запустить сон, бодрствование и выработку некоторых гормонов. Поэтому внутренние часы работают не отдельно, а согласуют действия разных органов и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сбивает биологические часы у подростков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смещение режима быстро накапливается и становится заметным уже через несколько дней.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факторов составлена по материалам школьного курса и распространённым наблюдениям о режиме сна подростков; не является результатом одного измерения.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биоритмы нарушают вечерний свет экранов и недосып. Чем меньше регулярности в режиме, тем труднее утром включиться в учёбу.
</a:t>
            </a:r>
            <a:endParaRPr lang="en-US" sz="11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биологические ритмы считаются наследием эволюции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Ритмы возникали не случайно: они помогали организмам действовать в нужное время, заранее готовиться к свету, холоду или нехватке пищи и экономить силы.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 особи, чьи внутренние часы работали точнее, чаще выживали и оставляли потомство. Поэтому полезные механизмы закреплялись и передавались следующим поколениям.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 человека, животных и растений сохранились очень древние принципы работы часов. Меняются виды и условия жизни, но сама идея ритмичности остаётся общей.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природных циклов к внутренним часам человека
</a:t>
            </a:r>
            <a:pPr algn="l" indent="0" marL="0">
              <a:lnSpc>
                <a:spcPct val="80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повторяющиеся условия Земли постепенно сформировали биологические часы у живых организмов.
</a:t>
            </a:r>
            <a:endParaRPr lang="en-US" sz="27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823" y="1651874"/>
            <a:ext cx="35235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98895"/>
            <a:ext cx="469800" cy="375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51915"/>
            <a:ext cx="46980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5707" y="1651815"/>
            <a:ext cx="411075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внутренним часам школьника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перед сном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 от телефона или планшета вечером создаёт ощущение, что ещё не ночь. Из-за этого организму труднее вовремя перейти в режим отдыха и заснуть.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отход ко сну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день ложиться в разное время, внутренние часы сбиваются. Утром становится сложнее проснуться, а на уроках быстрее появляется сонливость и рассеянность.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завтрака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Нерегулярное питание мешает организму поддерживать стабильный ритм. Без завтрака снижается энергия, а к середине дня чаще появляется усталость и раздражительность.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сдвиги режима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сна в выходные или во время кружков и секций затрудняет возвращение к школьному графику. Из-за этого труднее сосредоточиться и запоминать материал.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ритмы у разных живых организмов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разных условиях жизни механизм один: организм подстраивает активность под повторяющиеся циклы среды, чтобы действовать точнее и экономнее.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организма есть свой основной ритм, связанный с условиями среды и образом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 и ОБЗР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Биоритмы — это древняя настройка жизни на ритмы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ритмы появились как ответ на повторяющиеся циклы планеты и сохранились у живых организмов, потому что помогают действовать вовремя, экономить силы и лучше приспосабливаться к среде.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2026-05-21T03:44:15Z</dcterms:created>
  <dcterms:modified xsi:type="dcterms:W3CDTF">2026-05-21T03:44:15Z</dcterms:modified>
</cp:coreProperties>
</file>