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Повести о войне 1940—1970-х: Виктор Некрасов и «В окопах Сталинграда»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взгляд фронтовой прозы на войну и человека на войне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проза ищет личное свидетельство, точность детали и нравственный смысл пережитого. Повесть Некрасова, опубликованная в «Знамени» в 1946 году, стала одним из первых произведений, где война показана без парадной приподнятости.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 новая правда в литературе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Платонович Некрасов: путь к книге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Некрасов родился в 1911 году в Киеве и получил архитектурное образование, прежде чем отправиться на фронт офицером.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боевой опыт дал ему знание солдатского быта, фронтовой речи и психологии человека в экстремальной обстановке.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прожитая война определила интонацию повести: сдержанную, точную и лишённую внешнего украшательства.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 в биографии и в художественном мире повести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связано с обороной Сталинграда летом и осенью 1942 года. Это не фон, а реальный опыт предельного испытания для целого поколения.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образ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показан через окопы, руины и переправы. Здесь важны не торжественные символы, а ежедневное выживание, взаимовыручка и стойкость солдата.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Батальные эпизоды не подаются как зрелище. Главным становится то, как человек сохраняет достоинство, страх и ответственность под огнём.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соединяет черты автобиографической прозы, фронтового дневника и военной повести, сохраняя ощущение личного свидетельства очевидца.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переданы через внутреннее наблюдение: автор фиксирует детали быта, жесты, реплики и психологические реакции без литературной эффектности.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Жанровая специфика повести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личный опыт фронта превращается в систему нравственных тем и смыслов.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не героический лозунг, а цена войны, товарищество и ответственность перед павшими.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повести В. П. Некрасова «В окопах Сталинграда» (1946)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повести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335" y="2511713"/>
            <a:ext cx="424462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53383"/>
            <a:ext cx="502200" cy="401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4933" y="4795495"/>
            <a:ext cx="502200" cy="401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солдат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повести — не исключительный герой, а простой боец, чья ценность раскрывается в труде, выдержке и поведении в опасности.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коллектив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различаются характером и опытом, но объединены общим фронтовым бытом, взаимной поддержкой и ответственностью за позицию.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Человечность в огне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тяжёлых условиях сохраняются юмор, привычки и разговорная речь, которые помогают бойцам удерживать внутреннюю устойчивость.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без украшательства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сознательно отказывается от красивой лжи о войне и показывает фронт как пространство тяжёлого, но достойного человеческого выбора.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и авторская позиция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Окоп, руины, переправа: пространство повести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повести сжимается до окопа, траншеи и переправы через Волгу. Человек здесь постоянно чувствует границу между жизнью и гибелью.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Грязь, холод, недосып и нехватка еды создают документальную точность. Разрушенный пейзаж одновременно реалистичен и символизирует слом привычного мира.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фронтовое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этапов сюжета в повести В. П. Некрасова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показывает людей разных военных ролей — офицеров, связистов, сапёров, раненых и молодых солдат. Каждый раскрывается через поступок, а не через звание или декларацию.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Командирская ответственность в повести не сводится к приказу. Она включает заботу о подчинённых, умение держать строй и сохранять ясность в критический момент.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 бойцов становится главным героем произведения. Именно доверие, дисциплина и взаимная выручка позволяют удерживать позиции и не распасться перед лицом смерти.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Индивидуальность персонажей сохраняется в речи, привычках и манере поведения. Но фронт объединяет их общим опытом и общей нравственной мерой.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бойцов и командиров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и парадная военная проза: основные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у Некрасова военная тема смещается от торжественного образа подвига к нравственной правде окопной жизни и человеческой ответственности.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некрасовского изображения войны — не эффект победы, а подлинность опыта, поэтому произведение звучит как свидетельство и нравственный документ.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художественных моделей изображения войны в повести В. П. Некрасова «В окопах Сталинграда» и в традиции официальной героической прозы.
</a:t>
            </a:r>
            <a:endParaRPr lang="en-US" sz="7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публикации важна: текст задал новую интонацию военной прозы — без пафоса, с опорой на наблюдение, разговорную речь и достоверную деталь.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1946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этом году повесть была впервые опубликована, и её сдержанный, точный язык сразу выделился на фоне риторической военной прозы.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П. Некрасов, «В окопах Сталинграда»; первая публикация в журнале «Знамя», 1946.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не отдельная черта, а их совместное действие: документальная основа здесь работает вместе с художественной отборочностью и строгой композицией.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Убедительность повести строится на балансе свидетельства и формы: личный опыт усиливает правдоподобие, а художественная организация делает его значимым.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повести В. П. Некрасова «В окопах Сталинграда».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повесть убедительной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повести и её признание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публикации в 1946 году повесть была замечена как редкий для своего времени честный рассказ о войне. Её читали как голос человека, прошедшего фронт и не скрывшего тяжести пережитого.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книги усилилось в дальнейшем: она повлияла на развитие военной прозы второй половины XX века и закрепила право литературы говорить о войне без украшательства и внешней приподнятости.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лжи становится нравственной позицией автора: подлинное уважение к павшим возможно только через точное и честное слово о войне.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погибших в повести не сводится к формальной скорби: она превращается в личную ответственность живых перед теми, кто не вернулся.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проверяет не только смелость, но и способность сохранять правду о пережитом, не подменяя её красивыми словами и пустыми формулами.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произведения связан с сохранением человеческого достоинства: даже после страха, потерь и усталости человек обязан оставаться верным совести.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памяти и нравственного долга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Некрасова особенно заметны мотивы повседневной фронтовой правды и товарищества: они связывают личное испытание с общим историческим опытом поколения.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смещение акцента от внешнего героизма к нравственной стойкости, взаимной поддержке и осознанию цены победы.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1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фронтовой прозе 1940—1970-х годов, с опорой на повесть В. П. Некрасова.
</a:t>
            </a:r>
            <a:endParaRPr lang="en-US" sz="1001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фронтовой прозы 1940—1970-х годов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011005"/>
            <a:ext cx="6463500" cy="19675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 общую для фронтовой прозы установку на правду опыта и нравственный выбор, но при разных интонациях и степенях трагизма.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различия, этих авторов объединяют личная ответственность за слово о войне и отказ от упрощённой победной риторики.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произведений В. П. Некрасова, Ю. В. Бондарева, В. В. Быкова и В. П. Астафьева.
</a:t>
            </a:r>
            <a:endParaRPr lang="en-US" sz="959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и другие авторы военной прозы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624" y="2023167"/>
            <a:ext cx="428700" cy="381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1699" y="2042220"/>
            <a:ext cx="428700" cy="342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1624" y="4224420"/>
            <a:ext cx="428700" cy="342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5899" y="4185750"/>
            <a:ext cx="420300" cy="420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повести для школьного чтения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помогает увидеть войну как реальный человеческий опыт, а не как абстрактную схему, и тем самым делает прошлое ближе и понятнее старшекласснику.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ясно показано, что на войне решают не только приказы и обстоятельства, но и личная ответственность, верность товарищам и способность сохранять совесть.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Фронтовое братство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убедительно раскрывает силу взаимной поддержки: именно коллективная стойкость помогает людям выдержать страх, усталость и постоянную угрозу смерти.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учит отличать правду свидетельства от красивой легенды, поэтому особенно полезна для разговора о цене победы и о цене художественной честности.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выводы анализа повести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анализа строится от личного фронтового опыта автора к художественной правде, образу коллектива и нравственному итогу произведения.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Некрасов: война без легенды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Некрасова утвердила в литературе о войне право на честный взгляд изнутри. Её сила — в правде опыта, нравственной строгости и уважении к памяти павших.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2026-05-23T15:31:39Z</dcterms:created>
  <dcterms:modified xsi:type="dcterms:W3CDTF">2026-05-23T15:31:39Z</dcterms:modified>
</cp:coreProperties>
</file>