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Ломаная линия и многоугольник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ломаные линии, вершины и простые многоугольники.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и многоугольники легко увидеть в молнии, заборе, окнах, плитке, дорожных знаках и даже в узорах на тетрадной обложке.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ломаная линия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нескольких отрезков, которые идут один за другим и соединяются концами. Она не похожа на плавную кривую.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линии может быть совсем мало звеньев или очень много. Чем больше отрезков, тем больше поворотов делает линия на рисунке.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не обязана замыкаться. Иногда она просто идёт вперёд, как дорожка, и не образует фигуру.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отрезок в составе ломаной линии называется звеном. Чтобы их легче увидеть, можно мысленно отделять одно звено от другого и считать по порядку.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Звеньев бывает два, три, четыре и больше. Если звеньев становится больше, линия делает больше поворотов и выглядит сложнее, но правило остаётся тем же.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ломаной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свободных конца есть у незамкнутой ломаной.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помогают заметить, где ломаная меняет направление и где она начинается или заканчивается.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незамкнутой ломаной линии по 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ломаная не возвращается в начальную точку. У неё остаются два свободных конца, поэтому линия как будто не успела «пожать сама себе руку».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линию можно сравнить с тропинкой или молнией. Она не образует замкнутую фигуру и не ограничивает внутреннюю часть плоскости.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ломаная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начинается и заканчивается в одной точке. Все её звенья соединяются без разрыва, словно дружная цепочка.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линии нет свободных концов. Она охватывает часть плоскости и может стать основой для многоугольника.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получается из замкнутой ломаной линии. Внутри неё есть часть плоскости, которая тоже относится к фигуре.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многоугольника есть стороны, вершины и углы. Эти элементы можно найти, посчитать и сравнить между собой.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фигуры, тем больше у неё вершин и углов. Поэтому многоугольники бывают совсем простыми и более сложными.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 углы многоугольника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стороны: это все отрезки, из которых состоит фигура. Потом находим вершины — точки, где стороны встречаются и соединяются друг с другом.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 на углы. Они находятся между двумя соседними сторонами. Если аккуратно посчитать все три признака, фигуру легко узнать.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 угла есть у треугольника.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самая простая фигура среди многоугольников. Он бывает разным, но всегда остаётся с тремя сторонами.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треугольника по 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есть у каждого четырёхугольника.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фигуры всегда четыре стороны, четыре вершины и четыре угла. Именно поэтому квадрат и прямоугольник относятся к четырёхугольникам.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 имеет пятиугольник.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четырёх сторон фигуры становятся ещё интереснее: бывают пятиугольники, шестиугольники и дальше. Количество сторон сразу подсказывает название.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может быть просто цепочкой отрезков. Если её начало и конец не соединены, фигура остаётся открытой и многоугольником не является.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многоугольника все звенья замыкаются без разрыва. Такая линия образует границу фигуры, а внутри неё уже есть часть плоскости.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ломаную от многоугольника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стороны и вершины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отрезки: каждый из них — это сторона фигуры. По ним удобно сразу понять, к какому многоугольнику она относится.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точки, где стороны встречаются. Это вершины, и их число всегда совпадает с числом сторон у простой фигуры.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 и три вершины. У четырёхугольника — четыре, а у пятиугольника — пять. Счёт помогает не запутаться.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нарисована аккуратно, стороны и вершины легко пересчитать пальцем или карандашом. Главное — не пропустить ни одного соединения.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геометрия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плитки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окна в доме или на плитку на полу. Там часто встречаются прямоугольники и квадраты. Эти формы похожи на многоугольники, потому что у них ровные стороны и чёткие углы.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рамки и книжки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знаки, рамки для фотографий и обложки книг тоже любят прямые линии. В них легко заметить многоугольники, а значит, геометрия уже рядом — просто тихо притворяется обычным предметом.
</a:t>
            </a:r>
            <a:endParaRPr lang="en-US" sz="123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Молния, дорога и горы
</a:t>
            </a:r>
            <a:pPr algn="ct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Ломаную линию можно увидеть в рисунке молнии, на горной тропинке или на карте. Она меняет направление резкими поворотами, словно не может идти прямо и очень спешит куда-то дальше.
</a:t>
            </a:r>
            <a:endParaRPr lang="en-US" sz="12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отрезков к многоугольнику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нескольких отрезков получается замкнутая фигура.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ломаную линию принимают за кривую. Но у ломаной нет плавных дуг: она состоит только из отрезков, которые соединяются под углом.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назвать многоугольником открытую линию. Если конец не соединён с началом, фигура не замкнута и не подходит под правило.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рисунок медленно: есть ли только отрезки, закрыта ли линия и совпадает ли начало с концом. Тогда ошибок станет гораздо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ломаные линии и многоугольники помогает на уроках математики и в рисовании. Так легче считать фигуры и замечать их признаки без лишней путаницы.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полезны и в жизни: они помогают видеть геометрию в предметах вокруг нас. Окна, дорожные знаки и узоры сразу становятся немного понятнее.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знания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звенья ломаной линии и покажи, где находятся её вершины. Если получилось без подсказки, значит, ты уже хорошо различаешь части фигуры.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какая линия замкнута, а какая нет. Это самый важный шаг: именно он помогает отличить многоугольник от простой ломаной.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 и найди примеры таких фигур в предметах или узорах. Если находки появляются быстро, тема уже точно стала знакомой.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 стороны и вершины у треугольника, четырёхугольника и пятиугольника. Числа должны совпасть, как верные друзья, которые пришли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фигура, открытие!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звеньев и вершин, а замкнутая ломаная становится многоугольником. Если ты умеешь считать стороны, вершины и углы, геометрия уже подружилась с тобой.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2026-05-20T14:01:48Z</dcterms:created>
  <dcterms:modified xsi:type="dcterms:W3CDTF">2026-05-20T14:01:48Z</dcterms:modified>
</cp:coreProperties>
</file>