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уберечь себя от ожогов
</a:t>
            </a:r>
            <a:endParaRPr lang="en-US" sz="4700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опасность и защищать кожу дома, на улице и у костра.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правила безопасности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Плита, чайник, горячая вода, солнце и даже розетка встречаются каждый день. Если быть внимательным и не торопиться, можно избежать боли, пузырей и долгого лечения.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57803"/>
            <a:ext cx="238229" cy="1905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34003"/>
            <a:ext cx="238229" cy="2382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34002"/>
            <a:ext cx="238229" cy="2382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25714" y="2128317"/>
            <a:ext cx="218400" cy="24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81614" y="2128318"/>
            <a:ext cx="218400" cy="249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доме прячется горячая опасность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Плита и духовка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выключения плита и духовка долго остаются горячими. К ним нельзя прикасаться без разрешения взрослого, а рядом лучше не стоять слишком близко.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Чайник и кружка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вода, пар и стенки чайника легко обжигают кожу. Чайник, кружку и крышку посуды берут только аккуратно и лучше вместе со взрослым.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Батарея и обогреватель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Батареи, обогреватели и сушилки нагреваются очень сильно. Если подойти вплотную, можно получить ожог, даже не заметив, как стало слишком тепло.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Утюг и горячая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Утюг, гладильная доска и только что выглаженная ткань сохраняют жар. Трогать их нельзя, пока взрослый не уберёт прибор и не проверит, что всё остыло.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посуда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Кастрюли, сковородки, противни и крышки долго держат тепло. Их ручки специально поворачивают внутрь, чтобы их случайно не задели и не уронили.
</a:t>
            </a:r>
            <a:endParaRPr lang="en-US" sz="9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требует особой осторожности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нельзя бегать, толкаться и резко дёргать скатерть. Один неловкий шаг — и горячий суп или чай окажется там, где его совсем не ждали.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из кастрюли и открытая духовка обжигают не хуже кипятка. Поэтому у плиты нужно стоять на расстоянии и не играть возле стола, где готовят еду.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купанием воду всегда проверяет взрослый. Из крана она может быть слишком горячей, даже если над ней не видно пара.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ванной нельзя резко включать горячую воду, играть с кипятком или трогать нагреватели. Мокрые руки и электрические приборы рядом — очень плохая идея.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и брызги из чайника, кастрюли или термоса. Горячая капля может попасть на кожу быстрее, чем ты успеешь отскочить.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вода и ванная комната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Спички, зажигалки и свечи — не игрушки. Огонь быстро переходит на бумагу, ткань, волосы и шторы, поэтому шалить рядом с ним нельзя.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спички и свечи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Поджигать сухую траву, мусор, хлопушки или бумагу без взрослых строго запрещено. Маленькое пламя может за секунду стать большой бедой.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начался костёр, нельзя подбрасывать в него что попало и подходить слишком близко. Даже искры умеют кусаться, как сердитые комарики.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костра угли и зола долго остаются горячими. Снаружи всё может выглядеть спокойно, но внутри жар ещё очень сильный.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обжечься: простая цепочка действий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безопасного поведения рядом с горячим, огнём, паром, солнцем и электричеством.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нужна не только на пляже: на улице солнечный ожог тоже случается. Крем с этим уровнем защиты снижает риск обгорания кожи.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SPF 30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крем помогает защитить кожу во время прогулок и игр на солнце.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фотозащите кожи и использованию солнцезащитных средств.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 нагреватели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Розетки, провода, зарядки и лампы могут быть опасны, если их трогать мокрыми руками. Оголённый провод и предметы в розетке — строгий запрет.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Обогреватели и утюги нагреваются очень сильно. К ним нельзя подходить вплотную, а если что-то искрит, шипит или пахнет гарью, нужно сразу звать взрослого.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49348"/>
            <a:ext cx="234000" cy="1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7715" y="1319025"/>
            <a:ext cx="216825" cy="2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37902"/>
            <a:ext cx="234000" cy="18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37899"/>
            <a:ext cx="234000" cy="18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предметы, которые помогают безопасности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без лишних свисающих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рукава, длинные шарфы и ленты могут попасть в огонь или задеть горячую посуду. Возле плиты и костра лучше одежда, которая не развевается.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Скатерть без длинного края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свисающая скатерть легко дёргается рукой или рукавом. Тогда чашка с чаем или тарелка с супом могут перевернуться прямо на ребёнка.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Прихватки и рукавицы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взять горячую кастрюлю, противень или крышку, помогают прихватки и рукавицы. Они защищают ладони лучше, чем смелость и быстрый взгляд.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одежда у огня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плиты и костра удобнее плотная одежда, которая не болтается и не цепляется за предметы. Так безопаснее стоять, двигаться и помогать взрослым.
</a:t>
            </a:r>
            <a:endParaRPr lang="en-US" sz="11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устраивайте игры с горячими чашками, кастрюлями или тарелками: один неловкий взмах руки — и кипяток окажется на коже. Такие шутки заканчиваются болью и слезами.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бегайте с напитками, не толкайтесь возле плиты и не подходите близко к костру. В толпе легко споткнуться, задеть огонь или пролить горячее прямо на себя.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поджигайте траву, бумагу, мусор и не запускайте бенгальские огни без взрослых. Огонь любит шутки меньше всех: он быстро превращает их в настоящую беду.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игры, которые нельзя повторять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сразу после ожога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Уйти от источника жара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отойдите от горячего предмета, огня или пара и позовите взрослого. Чем быстрее прекратить контакт, тем меньше повреждение кожи.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Охладить место ожога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обожжённое место под прохладную проточную воду на 10–20 минут. Вода помогает уменьшить боль и остановить дальнейшее нагревание кожи.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 делать лишнего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мажьте кожу маслом, кремом, зубной пастой или йодом. Не прикладывайте лёд, не трите и не прокалывайте пузыри.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Дождаться помощи взрослого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охлаждения аккуратно прикройте ожог чистой сухой тканью или салфеткой и оставайтесь рядом со взрослым. Если боль сильная, нужна медицинская помощь.
</a:t>
            </a:r>
            <a:endParaRPr lang="en-US" sz="10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Врача вызывают сразу, если ожог большой, очень болезненный, быстро отекает или покрывается пузырями. Такие признаки говорят, что повреждение может быть серьёзным.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срочная помощь врача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ожоги на лице, шее, руках, ногах и рядом с глазами. В этих местах кожа чувствительная, а последствия могут мешать движению и зрению.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Срочная помощь нужна и при ожогах от электричества, химических веществ или очень горячего пара. Здесь вред может быть глубже, чем кажется сначала.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стал вялым, пожаловался на слабость, головокружение или ему стало хуже, взрослые не ждут. В такой момент лучше перестраховаться и обратиться к врачу.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пострадавшего спокойно усаживают и убирают от него горячие предметы. Не нужно бегать, паниковать или пытаться «проверить» ожог руками.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тесную одежду рядом с ожогом снимают осторожно, пока кожа не начала сильно отекать. Затем место ожога закрывают чистой сухой тканью или стерильной салфеткой.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Ребёнка не оставляют одного, если он плачет, боится или жалуется на сильную боль. Спокойный взрослый рядом помогает не хуже любой волшебной кнопки.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первая помощь дома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58771"/>
            <a:ext cx="244327" cy="1954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7360" y="2128402"/>
            <a:ext cx="192150" cy="25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58771"/>
            <a:ext cx="244327" cy="19546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важны для детей и взрослых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— только с взрослым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подходит к плите, горячей посуде и кипятку только рядом со взрослым и только с разрешения. Так безопаснее и спокойнее для всех.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вещи хранят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Спички, зажигалки, лекарства, бытовую химию и горячие напитки убирают высоко и отдельно. Тогда любопытные руки не устроят лишних приключений.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прогулкой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дачей, пикником или походом взрослые заранее смотрят, где есть огонь, горячие предметы и другие опасности. Подготовка экономит слёзы и время.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— общее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на улице внимательными должны быть и дети, и взрослые. Когда все помогают друг другу, риск ожога становится намного меньше.
</a:t>
            </a:r>
            <a:endParaRPr lang="en-US" sz="11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у костра и на пикнике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костра нельзя стоять вплотную, бросать банки, мусор, палки и сухие ветки. Искры и горячая зола могут попасть на одежду или кожу быстрее, чем вы успеете моргнуть.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отдыха огонь, угли и место вокруг костра должны быть полностью потушены и проверены взрослыми. Даже тихая зола может долго хранить жар и обжечь.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Горячее не проверяют пальцем и не хватают наугад. Если предмет кажется слишком тёплым, лучше сразу отойти и позвать взрослого, чем потом дуть на обожжённую руку.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список правил на каждый день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 и зажигалки не берут без разрешения взрослых. Огонь — не игрушка, даже если он маленький, красивый и очень-очень «завлекательный».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плиты не бегают, не толкаются и не размахивают руками. На солнце надевают кепку, закрытую одежду и используют крем, чтобы кожа не краснела.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Электроприборы не трогают мокрыми руками. Если что-то шипит, дымит, искрит или сильно нагрелось, сразу зовут взрослого и отходят подальше.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 часто начинается с одной секунды невнимательности: побежал, задел, не подумал. Уберечься легче, чем потом терпеть боль и лечиться.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взрослый и ребёнок не играет возле опасных предметов, риск резко снижается. Простое правило «остановись и отойди» правда работает.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сохраняет не только кожу, но и настроение. А ещё она показывает, что быть смелым — значит уметь вовремя сказать: «Стоп!»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осторожность помогает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Горячее не проверяют рукой, пальцем или ладонью. Если рядом чайник, кастрюля или утюг, лучше держаться на расстоянии и звать взрослого.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без взрослых не трогают, а на солнце защищают голову, плечи и кожу. Кепка, одежда с рукавом и крем помогают избежать ожога.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ожог всё же случился, нужно сразу позвать взрослого и не лечить себя самому. В таких случаях геройство — это не терпеть, а правильно действовать.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помнить каждый четвероклассник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простые правила, дом, улица и летние прогулки становятся намного безопаснее. Держите дистанцию, не играйте с огнём и горячим, и кожа скажет вам спасибо.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ожоги легче предупредить, чем лечить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2026-05-21T08:35:41Z</dcterms:created>
  <dcterms:modified xsi:type="dcterms:W3CDTF">2026-05-21T08:35:41Z</dcterms:modified>
</cp:coreProperties>
</file>